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56"/>
  </p:notesMasterIdLst>
  <p:sldIdLst>
    <p:sldId id="2047" r:id="rId2"/>
    <p:sldId id="462" r:id="rId3"/>
    <p:sldId id="1161" r:id="rId4"/>
    <p:sldId id="2056" r:id="rId5"/>
    <p:sldId id="2048" r:id="rId6"/>
    <p:sldId id="2069" r:id="rId7"/>
    <p:sldId id="2063" r:id="rId8"/>
    <p:sldId id="2065" r:id="rId9"/>
    <p:sldId id="2064" r:id="rId10"/>
    <p:sldId id="2071" r:id="rId11"/>
    <p:sldId id="269" r:id="rId12"/>
    <p:sldId id="20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4" r:id="rId35"/>
    <p:sldId id="296" r:id="rId36"/>
    <p:sldId id="301" r:id="rId37"/>
    <p:sldId id="302" r:id="rId38"/>
    <p:sldId id="2062" r:id="rId39"/>
    <p:sldId id="2073" r:id="rId40"/>
    <p:sldId id="2074" r:id="rId41"/>
    <p:sldId id="2077" r:id="rId42"/>
    <p:sldId id="2075" r:id="rId43"/>
    <p:sldId id="2078" r:id="rId44"/>
    <p:sldId id="2079" r:id="rId45"/>
    <p:sldId id="2057" r:id="rId46"/>
    <p:sldId id="2083" r:id="rId47"/>
    <p:sldId id="2090" r:id="rId48"/>
    <p:sldId id="2084" r:id="rId49"/>
    <p:sldId id="2087" r:id="rId50"/>
    <p:sldId id="2086" r:id="rId51"/>
    <p:sldId id="2088" r:id="rId52"/>
    <p:sldId id="2072" r:id="rId53"/>
    <p:sldId id="495" r:id="rId54"/>
    <p:sldId id="203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51D41"/>
    <a:srgbClr val="DCDAF2"/>
    <a:srgbClr val="8EC63F"/>
    <a:srgbClr val="FFFFFF"/>
    <a:srgbClr val="282362"/>
    <a:srgbClr val="546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6159" autoAdjust="0"/>
  </p:normalViewPr>
  <p:slideViewPr>
    <p:cSldViewPr snapToGrid="0" showGuides="1">
      <p:cViewPr varScale="1">
        <p:scale>
          <a:sx n="80" d="100"/>
          <a:sy n="80" d="100"/>
        </p:scale>
        <p:origin x="1624" y="184"/>
      </p:cViewPr>
      <p:guideLst>
        <p:guide orient="horz" pos="429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27/02/2020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object.org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18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1628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238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1" name="Google Shape;77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fld id="{00000000-1234-1234-1234-123412341234}" type="slidenum"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7253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6" name="Google Shape;78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fld id="{00000000-1234-1234-1234-123412341234}" type="slidenum">
              <a:rPr lang="en-US"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sz="3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438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049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46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933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703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574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657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27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009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241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259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0377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2493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899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43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2" name="Google Shape;89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2180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b24c479d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b24c479d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Roadmap, based on Briney, 2015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1955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2" name="Google Shape;91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6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40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8" name="Google Shape;100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4405" marR="0" lvl="0" indent="-284405" algn="l" rtl="0">
              <a:spcBef>
                <a:spcPts val="0"/>
              </a:spcBef>
              <a:spcAft>
                <a:spcPts val="0"/>
              </a:spcAft>
              <a:buClr>
                <a:srgbClr val="8EC63F"/>
              </a:buClr>
              <a:buSzPts val="1200"/>
              <a:buFont typeface="Arial"/>
              <a:buChar char="-"/>
            </a:pPr>
            <a:r>
              <a:rPr lang="en-US" sz="1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building on existing ontology</a:t>
            </a:r>
            <a:endParaRPr/>
          </a:p>
          <a:p>
            <a:pPr marL="284405" marR="0" lvl="0" indent="-284405" algn="l" rtl="0">
              <a:spcBef>
                <a:spcPts val="0"/>
              </a:spcBef>
              <a:spcAft>
                <a:spcPts val="0"/>
              </a:spcAft>
              <a:buClr>
                <a:srgbClr val="8EC63F"/>
              </a:buClr>
              <a:buSzPts val="1200"/>
              <a:buFont typeface="Arial"/>
              <a:buChar char="-"/>
            </a:pPr>
            <a:r>
              <a:rPr lang="en-US" sz="1200" b="0" i="0" u="sng" strike="noStrike" cap="non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researchobject.org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674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6b24c479d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6b24c479d4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40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b76441800_0_9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g6b76441800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498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b76441800_0_9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6b76441800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589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94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122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3412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58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Interactive tutorials for beginners </a:t>
            </a:r>
            <a:r>
              <a:rPr lang="en-US" dirty="0"/>
              <a:t>: https://</a:t>
            </a:r>
            <a:r>
              <a:rPr lang="en-US" dirty="0" err="1"/>
              <a:t>try.github.io</a:t>
            </a:r>
            <a:r>
              <a:rPr lang="en-US" dirty="0"/>
              <a:t>, https://</a:t>
            </a:r>
            <a:r>
              <a:rPr lang="en-US" dirty="0" err="1"/>
              <a:t>swcarpentry.github.io</a:t>
            </a:r>
            <a:r>
              <a:rPr lang="en-US" dirty="0"/>
              <a:t>/git-novice/</a:t>
            </a:r>
          </a:p>
          <a:p>
            <a:endParaRPr lang="en-US" dirty="0"/>
          </a:p>
          <a:p>
            <a:r>
              <a:rPr lang="en-US" dirty="0"/>
              <a:t>Git aliases ???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baseline="0" dirty="0" err="1"/>
              <a:t>flow</a:t>
            </a:r>
            <a:r>
              <a:rPr lang="en-US" baseline="0" dirty="0"/>
              <a:t> workflow: https://</a:t>
            </a:r>
            <a:r>
              <a:rPr lang="en-US" baseline="0" dirty="0" err="1"/>
              <a:t>www.atlassian.com</a:t>
            </a:r>
            <a:r>
              <a:rPr lang="en-US" baseline="0" dirty="0"/>
              <a:t>/git/tutorials/comparing-workflows/</a:t>
            </a:r>
            <a:r>
              <a:rPr lang="en-US" baseline="0" dirty="0" err="1"/>
              <a:t>gitflow</a:t>
            </a:r>
            <a:r>
              <a:rPr lang="en-US" baseline="0" dirty="0"/>
              <a:t>-workflow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Complete git</a:t>
            </a:r>
            <a:r>
              <a:rPr lang="en-US" baseline="0" dirty="0"/>
              <a:t> book: https://git-</a:t>
            </a:r>
            <a:r>
              <a:rPr lang="en-US" baseline="0" dirty="0" err="1"/>
              <a:t>scm.com</a:t>
            </a:r>
            <a:r>
              <a:rPr lang="en-US" baseline="0" dirty="0"/>
              <a:t>/book/</a:t>
            </a:r>
            <a:r>
              <a:rPr lang="en-US" baseline="0" dirty="0" err="1"/>
              <a:t>en</a:t>
            </a:r>
            <a:r>
              <a:rPr lang="en-US" baseline="0" dirty="0"/>
              <a:t>/v2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4635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https://git-man-page-</a:t>
            </a:r>
            <a:r>
              <a:rPr lang="en-US" dirty="0" err="1"/>
              <a:t>generator.lokaltog.net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261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016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Interactive tutorials for beginners </a:t>
            </a:r>
            <a:r>
              <a:rPr lang="en-US" dirty="0"/>
              <a:t>: https://</a:t>
            </a:r>
            <a:r>
              <a:rPr lang="en-US" dirty="0" err="1"/>
              <a:t>try.github.io</a:t>
            </a:r>
            <a:r>
              <a:rPr lang="en-US" dirty="0"/>
              <a:t>, https://</a:t>
            </a:r>
            <a:r>
              <a:rPr lang="en-US" dirty="0" err="1"/>
              <a:t>swcarpentry.github.io</a:t>
            </a:r>
            <a:r>
              <a:rPr lang="en-US" dirty="0"/>
              <a:t>/git-novice/</a:t>
            </a:r>
          </a:p>
          <a:p>
            <a:endParaRPr lang="en-US" dirty="0"/>
          </a:p>
          <a:p>
            <a:r>
              <a:rPr lang="en-US" dirty="0"/>
              <a:t>Git aliases ???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baseline="0" dirty="0" err="1"/>
              <a:t>flow</a:t>
            </a:r>
            <a:r>
              <a:rPr lang="en-US" baseline="0" dirty="0"/>
              <a:t> workflow: https://</a:t>
            </a:r>
            <a:r>
              <a:rPr lang="en-US" baseline="0" dirty="0" err="1"/>
              <a:t>www.atlassian.com</a:t>
            </a:r>
            <a:r>
              <a:rPr lang="en-US" baseline="0" dirty="0"/>
              <a:t>/git/tutorials/comparing-workflows/</a:t>
            </a:r>
            <a:r>
              <a:rPr lang="en-US" baseline="0" dirty="0" err="1"/>
              <a:t>gitflow</a:t>
            </a:r>
            <a:r>
              <a:rPr lang="en-US" baseline="0" dirty="0"/>
              <a:t>-workflow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Complete git</a:t>
            </a:r>
            <a:r>
              <a:rPr lang="en-US" baseline="0" dirty="0"/>
              <a:t> book: https://git-</a:t>
            </a:r>
            <a:r>
              <a:rPr lang="en-US" baseline="0" dirty="0" err="1"/>
              <a:t>scm.com</a:t>
            </a:r>
            <a:r>
              <a:rPr lang="en-US" baseline="0" dirty="0"/>
              <a:t>/book/</a:t>
            </a:r>
            <a:r>
              <a:rPr lang="en-US" baseline="0" dirty="0" err="1"/>
              <a:t>en</a:t>
            </a:r>
            <a:r>
              <a:rPr lang="en-US" baseline="0" dirty="0"/>
              <a:t>/v2</a:t>
            </a:r>
          </a:p>
          <a:p>
            <a:endParaRPr lang="en-US" baseline="0" dirty="0"/>
          </a:p>
          <a:p>
            <a:r>
              <a:rPr lang="en-US" baseline="0" dirty="0"/>
              <a:t>Image source: https://</a:t>
            </a:r>
            <a:r>
              <a:rPr lang="en-US" baseline="0" dirty="0" err="1"/>
              <a:t>www.atlassian.com</a:t>
            </a:r>
            <a:r>
              <a:rPr lang="en-US" baseline="0" dirty="0"/>
              <a:t>/git/tutorials/comparing-workflows/</a:t>
            </a:r>
            <a:r>
              <a:rPr lang="en-US" baseline="0" dirty="0" err="1"/>
              <a:t>gitflow</a:t>
            </a:r>
            <a:r>
              <a:rPr lang="en-US" baseline="0" dirty="0"/>
              <a:t>-workflow, https://</a:t>
            </a:r>
            <a:r>
              <a:rPr lang="en-US" baseline="0" dirty="0" err="1"/>
              <a:t>nvie.com</a:t>
            </a:r>
            <a:r>
              <a:rPr lang="en-US" baseline="0" dirty="0"/>
              <a:t>/posts/a-successful-git-branching-model/</a:t>
            </a:r>
          </a:p>
          <a:p>
            <a:endParaRPr lang="en-US" baseline="0" dirty="0"/>
          </a:p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950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438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701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537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docs.docker.com</a:t>
            </a:r>
            <a:r>
              <a:rPr lang="en-GB" dirty="0"/>
              <a:t>/develop/develop-images/</a:t>
            </a:r>
            <a:r>
              <a:rPr lang="en-GB" dirty="0" err="1"/>
              <a:t>dockerfile_best</a:t>
            </a:r>
            <a:r>
              <a:rPr lang="en-GB" dirty="0"/>
              <a:t>-practices/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05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3600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222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--version </a:t>
            </a:r>
          </a:p>
          <a:p>
            <a:r>
              <a:rPr lang="en-US" dirty="0" err="1"/>
              <a:t>conda</a:t>
            </a:r>
            <a:r>
              <a:rPr lang="en-US" dirty="0"/>
              <a:t> update </a:t>
            </a:r>
            <a:r>
              <a:rPr lang="en-US" dirty="0" err="1"/>
              <a:t>conda</a:t>
            </a:r>
            <a:r>
              <a:rPr lang="en-US" dirty="0"/>
              <a:t> 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info --</a:t>
            </a:r>
            <a:r>
              <a:rPr lang="en-US" dirty="0" err="1"/>
              <a:t>envs</a:t>
            </a:r>
            <a:r>
              <a:rPr lang="en-US" dirty="0"/>
              <a:t> </a:t>
            </a:r>
            <a:r>
              <a:rPr lang="en-US" b="1" dirty="0"/>
              <a:t>or</a:t>
            </a:r>
            <a:r>
              <a:rPr lang="en-US" b="1" i="0" dirty="0"/>
              <a:t> </a:t>
            </a:r>
            <a:r>
              <a:rPr lang="en-US" i="0" dirty="0" err="1"/>
              <a:t>conda</a:t>
            </a:r>
            <a:r>
              <a:rPr lang="en-US" i="0" dirty="0"/>
              <a:t> </a:t>
            </a:r>
            <a:r>
              <a:rPr lang="en-US" i="0" dirty="0" err="1"/>
              <a:t>env</a:t>
            </a:r>
            <a:r>
              <a:rPr lang="en-US" i="0" dirty="0"/>
              <a:t> list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create --name DSLab2019 python=3.7</a:t>
            </a:r>
          </a:p>
          <a:p>
            <a:r>
              <a:rPr lang="en-US" i="0" dirty="0" err="1"/>
              <a:t>conda</a:t>
            </a:r>
            <a:r>
              <a:rPr lang="en-US" i="0" dirty="0"/>
              <a:t> activate DSLab2019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info --</a:t>
            </a:r>
            <a:r>
              <a:rPr lang="en-US" dirty="0" err="1"/>
              <a:t>envs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--version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search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i="0" dirty="0" err="1"/>
              <a:t>conda</a:t>
            </a:r>
            <a:r>
              <a:rPr lang="en-US" i="0" dirty="0"/>
              <a:t> list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search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-learn=0.20.2=py37hebd9d1a_0</a:t>
            </a:r>
          </a:p>
          <a:p>
            <a:r>
              <a:rPr lang="en-US" i="0" dirty="0"/>
              <a:t># </a:t>
            </a:r>
            <a:r>
              <a:rPr lang="en-US" i="0" dirty="0" err="1"/>
              <a:t>conda</a:t>
            </a:r>
            <a:r>
              <a:rPr lang="en-US" i="0" dirty="0"/>
              <a:t> list</a:t>
            </a:r>
          </a:p>
          <a:p>
            <a:endParaRPr lang="en-US" i="0" dirty="0"/>
          </a:p>
          <a:p>
            <a:r>
              <a:rPr lang="en-US" i="0" dirty="0" err="1"/>
              <a:t>conda</a:t>
            </a:r>
            <a:r>
              <a:rPr lang="en-US" i="0" dirty="0"/>
              <a:t> deactivate</a:t>
            </a:r>
          </a:p>
          <a:p>
            <a:endParaRPr lang="en-US" i="0" dirty="0"/>
          </a:p>
          <a:p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env</a:t>
            </a:r>
            <a:r>
              <a:rPr lang="en-US" dirty="0"/>
              <a:t> remove -n DSLab2019</a:t>
            </a:r>
          </a:p>
          <a:p>
            <a:endParaRPr lang="en-US" dirty="0"/>
          </a:p>
          <a:p>
            <a:endParaRPr lang="en-US" i="0" dirty="0"/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2995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0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5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8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6b76441800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6b76441800_0_7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11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</a:pPr>
            <a:endParaRPr/>
          </a:p>
        </p:txBody>
      </p:sp>
      <p:sp>
        <p:nvSpPr>
          <p:cNvPr id="743" name="Google Shape;7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379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01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18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30591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142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28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8200" y="1276713"/>
            <a:ext cx="10515600" cy="490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457200" lvl="1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685800" lvl="2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914400" lvl="3" indent="-1143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4pPr>
            <a:lvl5pPr marL="1143000" lvl="4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1371600" lvl="5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1600200" lvl="6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1828800" lvl="7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2057400" lvl="8" indent="-1714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1219200" y="4"/>
            <a:ext cx="10972800" cy="75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11073391" y="6400421"/>
            <a:ext cx="2804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1_Titre et contenu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219200" y="4"/>
            <a:ext cx="10972800" cy="75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1073391" y="6400421"/>
            <a:ext cx="2804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Helvetica Neue"/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>
  <p:cSld name="2_Titre et contenu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/>
          <p:nvPr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3"/>
          <p:cNvSpPr txBox="1">
            <a:spLocks noGrp="1"/>
          </p:cNvSpPr>
          <p:nvPr>
            <p:ph type="dt" idx="10"/>
          </p:nvPr>
        </p:nvSpPr>
        <p:spPr>
          <a:xfrm>
            <a:off x="838200" y="63563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3"/>
          <p:cNvSpPr txBox="1">
            <a:spLocks noGrp="1"/>
          </p:cNvSpPr>
          <p:nvPr>
            <p:ph type="sldNum" idx="12"/>
          </p:nvPr>
        </p:nvSpPr>
        <p:spPr>
          <a:xfrm>
            <a:off x="8610600" y="635635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05" name="Google Shape;505;p63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10972800" cy="75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63"/>
          <p:cNvSpPr/>
          <p:nvPr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63"/>
          <p:cNvSpPr/>
          <p:nvPr/>
        </p:nvSpPr>
        <p:spPr>
          <a:xfrm>
            <a:off x="704429" y="0"/>
            <a:ext cx="216747" cy="755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63"/>
          <p:cNvPicPr preferRelativeResize="0"/>
          <p:nvPr/>
        </p:nvPicPr>
        <p:blipFill/>
        <p:spPr>
          <a:xfrm>
            <a:off x="5545631" y="6511813"/>
            <a:ext cx="1101345" cy="21503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69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8629" y="6308850"/>
            <a:ext cx="12209257" cy="553961"/>
          </a:xfrm>
          <a:prstGeom prst="rect">
            <a:avLst/>
          </a:prstGeom>
          <a:solidFill>
            <a:srgbClr val="051D41"/>
          </a:solidFill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  <a:endParaRPr lang="id-ID" sz="10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pic>
        <p:nvPicPr>
          <p:cNvPr id="2052" name="Picture 4" descr="https://inside.epfl.ch/corp-id/wp-content/uploads/2019/05/EPFL_Logo_Digital_RGB_PROD-300x130.png">
            <a:extLst>
              <a:ext uri="{FF2B5EF4-FFF2-40B4-BE49-F238E27FC236}">
                <a16:creationId xmlns:a16="http://schemas.microsoft.com/office/drawing/2014/main" id="{0B782C6F-74BD-9749-BCA0-5F678679DD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22" y="6308144"/>
            <a:ext cx="1268895" cy="5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5" r:id="rId2"/>
    <p:sldLayoutId id="2147483747" r:id="rId3"/>
    <p:sldLayoutId id="2147483748" r:id="rId4"/>
    <p:sldLayoutId id="2147483749" r:id="rId5"/>
    <p:sldLayoutId id="2147483750" r:id="rId6"/>
  </p:sldLayoutIdLst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6hhJvIZhl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ibereurope.eu/blog/2018/07/13/fairdataconsultation/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ence.sciencemag.org/content/334/6060/1226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hyperlink" Target="https://science.sciencemag.org/content/334/6060/1226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science.sciencemag.org/content/334/6060/122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pfl-dslab2020.github.io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lfs.github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git-lfs/git-lfs/wiki/Tutoria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xplore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nku.iccluster.epfl.ch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v-europe.com/crisp-dm-methodology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1541182" y="2371744"/>
            <a:ext cx="912878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b="1" dirty="0" err="1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DSLab</a:t>
            </a:r>
            <a:r>
              <a:rPr lang="en-US" sz="5900" b="1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 2020</a:t>
            </a:r>
          </a:p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The Data Science Lab Week 2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ous-titre 4">
            <a:extLst>
              <a:ext uri="{FF2B5EF4-FFF2-40B4-BE49-F238E27FC236}">
                <a16:creationId xmlns:a16="http://schemas.microsoft.com/office/drawing/2014/main" id="{5A88C184-E4C9-3C44-95E0-87EFABB12998}"/>
              </a:ext>
            </a:extLst>
          </p:cNvPr>
          <p:cNvSpPr txBox="1">
            <a:spLocks/>
          </p:cNvSpPr>
          <p:nvPr/>
        </p:nvSpPr>
        <p:spPr>
          <a:xfrm>
            <a:off x="1" y="6405979"/>
            <a:ext cx="10327906" cy="3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Data Science Lab – Spring 2020</a:t>
            </a:r>
          </a:p>
        </p:txBody>
      </p:sp>
    </p:spTree>
    <p:extLst>
      <p:ext uri="{BB962C8B-B14F-4D97-AF65-F5344CB8AC3E}">
        <p14:creationId xmlns:p14="http://schemas.microsoft.com/office/powerpoint/2010/main" val="232236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2811154" y="2648669"/>
            <a:ext cx="6588856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Reproducibility Crisis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48521B-D7E8-AF45-8A41-02D144E0A23C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0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63" y="299882"/>
            <a:ext cx="3803075" cy="494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188" y="1698625"/>
            <a:ext cx="6740513" cy="4513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148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0"/>
          <p:cNvSpPr txBox="1">
            <a:spLocks noGrp="1"/>
          </p:cNvSpPr>
          <p:nvPr>
            <p:ph type="body" idx="4294967295"/>
          </p:nvPr>
        </p:nvSpPr>
        <p:spPr>
          <a:xfrm>
            <a:off x="0" y="1276350"/>
            <a:ext cx="6135688" cy="4900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t" anchorCtr="0">
            <a:noAutofit/>
          </a:bodyPr>
          <a:lstStyle/>
          <a:p>
            <a:pPr indent="-228600">
              <a:lnSpc>
                <a:spcPct val="80000"/>
              </a:lnSpc>
              <a:spcBef>
                <a:spcPts val="0"/>
              </a:spcBef>
              <a:buClr>
                <a:srgbClr val="8EC63F"/>
              </a:buClr>
              <a:buSzPts val="2400"/>
            </a:pPr>
            <a:r>
              <a:rPr lang="en-US" sz="2000" b="1">
                <a:latin typeface="Raleway"/>
                <a:ea typeface="Raleway"/>
                <a:cs typeface="Raleway"/>
                <a:sym typeface="Raleway"/>
              </a:rPr>
              <a:t>Researchers</a:t>
            </a: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: include a clear, specific, and complete description of how the reported results were reached</a:t>
            </a:r>
            <a:endParaRPr/>
          </a:p>
          <a:p>
            <a:pPr indent="-152400">
              <a:lnSpc>
                <a:spcPct val="80000"/>
              </a:lnSpc>
              <a:buClr>
                <a:srgbClr val="8EC63F"/>
              </a:buClr>
              <a:buSzPts val="2400"/>
              <a:buNone/>
            </a:pP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228600">
              <a:lnSpc>
                <a:spcPct val="80000"/>
              </a:lnSpc>
              <a:buClr>
                <a:srgbClr val="8EC63F"/>
              </a:buClr>
              <a:buSzPts val="2400"/>
            </a:pPr>
            <a:r>
              <a:rPr lang="en-US" sz="2000" b="1">
                <a:latin typeface="Raleway"/>
                <a:ea typeface="Raleway"/>
                <a:cs typeface="Raleway"/>
                <a:sym typeface="Raleway"/>
              </a:rPr>
              <a:t>Funding agencies</a:t>
            </a: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 and organizations: should consider investing in research and development of open-source, usable tools and infrastructure that support reproducibility</a:t>
            </a:r>
            <a:endParaRPr/>
          </a:p>
          <a:p>
            <a:pPr indent="-152400">
              <a:lnSpc>
                <a:spcPct val="80000"/>
              </a:lnSpc>
              <a:buClr>
                <a:srgbClr val="8EC63F"/>
              </a:buClr>
              <a:buSzPts val="2400"/>
              <a:buNone/>
            </a:pP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228600">
              <a:lnSpc>
                <a:spcPct val="80000"/>
              </a:lnSpc>
              <a:buClr>
                <a:srgbClr val="8EC63F"/>
              </a:buClr>
              <a:buSzPts val="2400"/>
            </a:pPr>
            <a:r>
              <a:rPr lang="en-US" sz="2000" b="1">
                <a:latin typeface="Raleway"/>
                <a:ea typeface="Raleway"/>
                <a:cs typeface="Raleway"/>
                <a:sym typeface="Raleway"/>
              </a:rPr>
              <a:t>Journals</a:t>
            </a: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: should consider ways to ensure computational reproducibility</a:t>
            </a:r>
            <a:endParaRPr/>
          </a:p>
          <a:p>
            <a:pPr indent="-152400">
              <a:lnSpc>
                <a:spcPct val="80000"/>
              </a:lnSpc>
              <a:buClr>
                <a:srgbClr val="8EC63F"/>
              </a:buClr>
              <a:buSzPts val="2400"/>
              <a:buNone/>
            </a:pP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228600">
              <a:lnSpc>
                <a:spcPct val="80000"/>
              </a:lnSpc>
              <a:buClr>
                <a:srgbClr val="8EC63F"/>
              </a:buClr>
              <a:buSzPts val="2400"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sz="2000" b="1">
                <a:latin typeface="Raleway"/>
                <a:ea typeface="Raleway"/>
                <a:cs typeface="Raleway"/>
                <a:sym typeface="Raleway"/>
              </a:rPr>
              <a:t>NSF</a:t>
            </a: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: should take steps to facilitate the transparent sharing and availability of digital artifacts, such as data and code</a:t>
            </a:r>
            <a:endParaRPr/>
          </a:p>
          <a:p>
            <a:pPr indent="-101600">
              <a:buSzPts val="4000"/>
              <a:buNone/>
            </a:pPr>
            <a:endParaRPr sz="2000"/>
          </a:p>
        </p:txBody>
      </p:sp>
      <p:pic>
        <p:nvPicPr>
          <p:cNvPr id="747" name="Google Shape;74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2398" y="1161994"/>
            <a:ext cx="3046896" cy="4570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B5755BE-59C7-D844-89C6-910F31C07C62}"/>
              </a:ext>
            </a:extLst>
          </p:cNvPr>
          <p:cNvSpPr txBox="1"/>
          <p:nvPr/>
        </p:nvSpPr>
        <p:spPr>
          <a:xfrm>
            <a:off x="4945248" y="180548"/>
            <a:ext cx="230158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Guidelines</a:t>
            </a:r>
            <a:endParaRPr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E814246-4228-6F42-A505-7AF99FA4CF76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14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3714" y="1502618"/>
            <a:ext cx="6506757" cy="386682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1"/>
          <p:cNvSpPr txBox="1"/>
          <p:nvPr/>
        </p:nvSpPr>
        <p:spPr>
          <a:xfrm>
            <a:off x="1084523" y="5816012"/>
            <a:ext cx="3136605" cy="369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NASEM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26FA6A3-52C6-E146-8A52-EE40A0A438CE}"/>
              </a:ext>
            </a:extLst>
          </p:cNvPr>
          <p:cNvSpPr txBox="1"/>
          <p:nvPr/>
        </p:nvSpPr>
        <p:spPr>
          <a:xfrm>
            <a:off x="4945248" y="180548"/>
            <a:ext cx="230158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Guidelines</a:t>
            </a:r>
            <a:endParaRPr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A7CC8D0-0E9B-074F-94C2-9D1C772FBE1F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0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2" descr="https://i.pinimg.com/474x/5e/9c/ed/5e9ced8842240327adbb49b9c348249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1665" y="4334933"/>
            <a:ext cx="1511300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167EA37-22B2-0946-98FB-9680139BB24C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F3A435-BA66-0241-9FA0-A985EF0266EC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85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3" descr="https://i.pinimg.com/474x/5e/9c/ed/5e9ced8842240327adbb49b9c348249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1665" y="4334933"/>
            <a:ext cx="1511300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8F7E4E73-74EF-014D-A4D4-4B51A7178520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CE6D328-E726-3343-BA91-EC63C171833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92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8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84"/>
          <p:cNvGrpSpPr/>
          <p:nvPr/>
        </p:nvGrpSpPr>
        <p:grpSpPr>
          <a:xfrm>
            <a:off x="7364134" y="814424"/>
            <a:ext cx="4827866" cy="2684919"/>
            <a:chOff x="7364134" y="814423"/>
            <a:chExt cx="4827866" cy="2684919"/>
          </a:xfrm>
        </p:grpSpPr>
        <p:pic>
          <p:nvPicPr>
            <p:cNvPr id="777" name="Google Shape;777;p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66205">
              <a:off x="7498787" y="1236133"/>
              <a:ext cx="4558560" cy="184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8" name="Google Shape;778;p84"/>
            <p:cNvSpPr txBox="1"/>
            <p:nvPr/>
          </p:nvSpPr>
          <p:spPr>
            <a:xfrm rot="-1442550">
              <a:off x="10906185" y="1360815"/>
              <a:ext cx="605845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pPr>
                <a:buClr>
                  <a:srgbClr val="FF0000"/>
                </a:buClr>
                <a:buSzPts val="3600"/>
              </a:pPr>
              <a:r>
                <a:rPr lang="en-US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1964</a:t>
              </a:r>
              <a:endParaRPr sz="900"/>
            </a:p>
          </p:txBody>
        </p:sp>
      </p:grpSp>
      <p:grpSp>
        <p:nvGrpSpPr>
          <p:cNvPr id="779" name="Google Shape;779;p84"/>
          <p:cNvGrpSpPr/>
          <p:nvPr/>
        </p:nvGrpSpPr>
        <p:grpSpPr>
          <a:xfrm>
            <a:off x="7242981" y="2582905"/>
            <a:ext cx="4853795" cy="4051932"/>
            <a:chOff x="7242979" y="2582902"/>
            <a:chExt cx="4853795" cy="4051932"/>
          </a:xfrm>
        </p:grpSpPr>
        <p:sp>
          <p:nvSpPr>
            <p:cNvPr id="780" name="Google Shape;780;p84"/>
            <p:cNvSpPr/>
            <p:nvPr/>
          </p:nvSpPr>
          <p:spPr>
            <a:xfrm>
              <a:off x="7501465" y="6250113"/>
              <a:ext cx="4453467" cy="384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pPr>
                <a:buClr>
                  <a:srgbClr val="000000"/>
                </a:buClr>
                <a:buSzPts val="2200"/>
              </a:pPr>
              <a:r>
                <a:rPr lang="en-US" sz="11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https://www.scienceabc.com/nature/universe/why-is-higgs-boson-called-the-god-particle.html</a:t>
              </a:r>
              <a:endParaRPr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81" name="Google Shape;781;p84" descr="https://www.scienceabc.com/wp-content/uploads/2018/05/God-particles-newspaper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803792">
              <a:off x="7452554" y="3064933"/>
              <a:ext cx="4434645" cy="2329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p84"/>
            <p:cNvSpPr txBox="1"/>
            <p:nvPr/>
          </p:nvSpPr>
          <p:spPr>
            <a:xfrm rot="885912">
              <a:off x="7468718" y="3223482"/>
              <a:ext cx="605845" cy="323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noAutofit/>
            </a:bodyPr>
            <a:lstStyle/>
            <a:p>
              <a:pPr>
                <a:buClr>
                  <a:srgbClr val="FF0000"/>
                </a:buClr>
                <a:buSzPts val="3600"/>
              </a:pPr>
              <a:r>
                <a:rPr lang="en-US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2012</a:t>
              </a:r>
              <a:endParaRPr sz="900"/>
            </a:p>
          </p:txBody>
        </p:sp>
      </p:grpSp>
      <p:pic>
        <p:nvPicPr>
          <p:cNvPr id="783" name="Google Shape;783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71599" y="4334399"/>
            <a:ext cx="1512000" cy="15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A82F1777-1C46-B74B-8E38-B8187184C754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188C5D8-271E-3042-969F-28E7E357E6DB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3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4925" y="3183467"/>
            <a:ext cx="2548944" cy="290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5" descr="https://i.pinimg.com/474x/a2/de/98/a2de985fde95e739fd33c09080d4c24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00266" y="4394201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5"/>
          <p:cNvSpPr txBox="1"/>
          <p:nvPr/>
        </p:nvSpPr>
        <p:spPr>
          <a:xfrm rot="-834635">
            <a:off x="7988512" y="5974884"/>
            <a:ext cx="4607953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8" tIns="45713" rIns="91438" bIns="45713" anchor="t" anchorCtr="0">
            <a:noAutofit/>
          </a:bodyPr>
          <a:lstStyle/>
          <a:p>
            <a:pPr>
              <a:buClr>
                <a:srgbClr val="FF0000"/>
              </a:buClr>
              <a:buSzPts val="6400"/>
            </a:pPr>
            <a:r>
              <a:rPr lang="en-US" sz="32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PUBLISH OR PERISH !</a:t>
            </a:r>
            <a:endParaRPr sz="900"/>
          </a:p>
        </p:txBody>
      </p:sp>
      <p:pic>
        <p:nvPicPr>
          <p:cNvPr id="794" name="Google Shape;79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8900" y="1088014"/>
            <a:ext cx="4826900" cy="1902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C553F51-2073-564C-BCFD-F17A83F009C7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2564A00-ECA4-5D40-9F48-AAD6DEFBD49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03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00" y="1026000"/>
            <a:ext cx="68707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09669" y="3708402"/>
            <a:ext cx="1852083" cy="18520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12E2258-92C5-6543-B4E7-6F06DA07370A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63A01B36-F6D1-074B-A881-F8E75B5F18D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89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000" y="1062000"/>
            <a:ext cx="68834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87" descr="https://i.pinimg.com/originals/8c/f8/9c/8cf89ccf8ddffc72be3e54a49585ab3a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2369" y="1848155"/>
            <a:ext cx="3096985" cy="309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87" descr="https://i.pinimg.com/474x/02/38/36/023836d6abfa1416914629359fa2cbbd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30669" y="5130802"/>
            <a:ext cx="1494367" cy="14943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265A235F-244F-604F-BD39-0F0732A9B098}"/>
              </a:ext>
            </a:extLst>
          </p:cNvPr>
          <p:cNvSpPr txBox="1"/>
          <p:nvPr/>
        </p:nvSpPr>
        <p:spPr>
          <a:xfrm>
            <a:off x="962779" y="180548"/>
            <a:ext cx="10266519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and Replicability in Data Science</a:t>
            </a:r>
            <a:endParaRPr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B47C349-EAB0-A049-88E2-EF9700908CAA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22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153" y="1271752"/>
            <a:ext cx="11529848" cy="4905211"/>
          </a:xfrm>
        </p:spPr>
        <p:txBody>
          <a:bodyPr>
            <a:normAutofit/>
          </a:bodyPr>
          <a:lstStyle/>
          <a:p>
            <a:r>
              <a:rPr lang="en-US" sz="3600" dirty="0"/>
              <a:t>Q&amp;A</a:t>
            </a:r>
          </a:p>
          <a:p>
            <a:r>
              <a:rPr lang="en-US" sz="3600" dirty="0"/>
              <a:t>Reproducible Data Science</a:t>
            </a:r>
            <a:endParaRPr lang="en-US" dirty="0"/>
          </a:p>
          <a:p>
            <a:r>
              <a:rPr lang="en-US" sz="3600" dirty="0"/>
              <a:t>Data Science Collaboration tools</a:t>
            </a:r>
          </a:p>
          <a:p>
            <a:pPr lvl="1"/>
            <a:r>
              <a:rPr lang="en-US" sz="3200" dirty="0"/>
              <a:t>Git, git-</a:t>
            </a:r>
            <a:r>
              <a:rPr lang="en-US" sz="3200" dirty="0" err="1"/>
              <a:t>lfs</a:t>
            </a:r>
            <a:r>
              <a:rPr lang="en-US" sz="3200" dirty="0"/>
              <a:t>, </a:t>
            </a:r>
            <a:r>
              <a:rPr lang="en-US" sz="3200" dirty="0" err="1"/>
              <a:t>gitlab</a:t>
            </a:r>
            <a:endParaRPr lang="en-US" sz="3200" dirty="0"/>
          </a:p>
          <a:p>
            <a:pPr lvl="1"/>
            <a:r>
              <a:rPr lang="en-US" sz="3200" dirty="0"/>
              <a:t>Docker</a:t>
            </a:r>
          </a:p>
          <a:p>
            <a:pPr lvl="1"/>
            <a:r>
              <a:rPr lang="en-US" sz="3200" dirty="0" err="1"/>
              <a:t>Conda</a:t>
            </a:r>
            <a:r>
              <a:rPr lang="en-US" sz="3200" dirty="0"/>
              <a:t> &amp; pip</a:t>
            </a:r>
          </a:p>
          <a:p>
            <a:r>
              <a:rPr lang="en-US" sz="3600" dirty="0"/>
              <a:t>Exercises week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BE48F-C791-FB4A-95F6-32962B6B1C16}"/>
              </a:ext>
            </a:extLst>
          </p:cNvPr>
          <p:cNvSpPr txBox="1"/>
          <p:nvPr/>
        </p:nvSpPr>
        <p:spPr>
          <a:xfrm>
            <a:off x="5256381" y="180549"/>
            <a:ext cx="167928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Outline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78CF1-5B9A-7E4C-9FCB-B2B2E80CBB73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34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88" descr="https://lh5.googleusercontent.com/CWTaKeDrvMNyajG_kvNxlOMSC_MhCYSXMxiRsZWPM3CYzlKC-f2LK4Li7j6Sfy7O4f6sGwsV_e9qufUMvr-qElUGrS-nMHcthPXdDfKGi9Dl7JihIYBSAZ8f7bcJgPvHyv_iZMuzj8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270" y="1282627"/>
            <a:ext cx="6350000" cy="47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8" descr="https://lh4.googleusercontent.com/s2jjb2vygfkK6qGqM5ppqEkZrRr5s5NIyf0XjQO6XKd3rNcUu58otE7m_yYt7_CH8HYZwctSG25bWN0OeDPFxw5OxTu0RHyUJsuEAHX1RSBPGttLgIosQ7BqKARvL5mBWRW9Zh0PGh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5010" y="1641993"/>
            <a:ext cx="40767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8"/>
          <p:cNvSpPr txBox="1"/>
          <p:nvPr/>
        </p:nvSpPr>
        <p:spPr>
          <a:xfrm>
            <a:off x="935669" y="6000677"/>
            <a:ext cx="2456121" cy="32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LIBER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48868-EB99-8343-80A7-8EADF1047151}"/>
              </a:ext>
            </a:extLst>
          </p:cNvPr>
          <p:cNvSpPr txBox="1"/>
          <p:nvPr/>
        </p:nvSpPr>
        <p:spPr>
          <a:xfrm>
            <a:off x="3264563" y="180548"/>
            <a:ext cx="5662950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Open Science ≠ Open Data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64B12-A745-EA48-8210-AC9110F952C5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3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9"/>
          <p:cNvSpPr txBox="1"/>
          <p:nvPr/>
        </p:nvSpPr>
        <p:spPr>
          <a:xfrm>
            <a:off x="370332" y="2964183"/>
            <a:ext cx="11546190" cy="88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282362"/>
              </a:buClr>
              <a:buSzPts val="11200"/>
            </a:pPr>
            <a:r>
              <a:rPr lang="en-US" sz="56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Five FAQs in Data-Driven Research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93866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0"/>
          <p:cNvSpPr txBox="1"/>
          <p:nvPr/>
        </p:nvSpPr>
        <p:spPr>
          <a:xfrm>
            <a:off x="-1" y="3059425"/>
            <a:ext cx="1020435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How did I compute this result?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56614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1"/>
          <p:cNvSpPr txBox="1"/>
          <p:nvPr/>
        </p:nvSpPr>
        <p:spPr>
          <a:xfrm>
            <a:off x="-1" y="3059425"/>
            <a:ext cx="115197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How does new data change this result?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9991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2"/>
          <p:cNvSpPr txBox="1"/>
          <p:nvPr/>
        </p:nvSpPr>
        <p:spPr>
          <a:xfrm>
            <a:off x="12699" y="3059425"/>
            <a:ext cx="1144725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How did you compute </a:t>
            </a:r>
            <a:r>
              <a:rPr lang="en-US" sz="4400" i="1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</a:t>
            </a: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result?</a:t>
            </a:r>
            <a:endParaRPr sz="900"/>
          </a:p>
        </p:txBody>
      </p:sp>
      <p:sp>
        <p:nvSpPr>
          <p:cNvPr id="838" name="Google Shape;838;p92"/>
          <p:cNvSpPr txBox="1"/>
          <p:nvPr/>
        </p:nvSpPr>
        <p:spPr>
          <a:xfrm>
            <a:off x="-7287" y="3898900"/>
            <a:ext cx="10451250" cy="159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marL="88900" lvl="2" indent="393700">
              <a:lnSpc>
                <a:spcPct val="90000"/>
              </a:lnSpc>
              <a:buClr>
                <a:srgbClr val="282362"/>
              </a:buClr>
              <a:buSzPts val="7200"/>
            </a:pPr>
            <a:r>
              <a:rPr lang="en-US" sz="36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I use your data to reproduce it?</a:t>
            </a:r>
            <a:endParaRPr sz="900"/>
          </a:p>
          <a:p>
            <a:pPr marL="88900" lvl="2" indent="393700">
              <a:lnSpc>
                <a:spcPct val="90000"/>
              </a:lnSpc>
              <a:buClr>
                <a:srgbClr val="282362"/>
              </a:buClr>
              <a:buSzPts val="7200"/>
            </a:pPr>
            <a:r>
              <a:rPr lang="en-US" sz="36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your code? </a:t>
            </a:r>
            <a:endParaRPr sz="900"/>
          </a:p>
          <a:p>
            <a:pPr marL="88900" lvl="2" indent="393700">
              <a:lnSpc>
                <a:spcPct val="90000"/>
              </a:lnSpc>
              <a:buClr>
                <a:srgbClr val="282362"/>
              </a:buClr>
              <a:buSzPts val="7200"/>
            </a:pPr>
            <a:r>
              <a:rPr lang="en-US" sz="36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your infrastructure?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33064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3"/>
          <p:cNvSpPr txBox="1"/>
          <p:nvPr/>
        </p:nvSpPr>
        <p:spPr>
          <a:xfrm>
            <a:off x="0" y="3059438"/>
            <a:ext cx="11698950" cy="3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Has </a:t>
            </a:r>
            <a:r>
              <a:rPr lang="en-US" sz="40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anyone</a:t>
            </a: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ever used an &lt;XYZ-algorithm&gt;</a:t>
            </a: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this data?</a:t>
            </a: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it work?</a:t>
            </a:r>
            <a:endParaRPr sz="900">
              <a:solidFill>
                <a:schemeClr val="dk1"/>
              </a:solidFill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endParaRPr sz="4400">
              <a:solidFill>
                <a:srgbClr val="28236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00480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4"/>
          <p:cNvSpPr txBox="1"/>
          <p:nvPr/>
        </p:nvSpPr>
        <p:spPr>
          <a:xfrm>
            <a:off x="0" y="3059425"/>
            <a:ext cx="11743800" cy="194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Who is using the data and algorithms? </a:t>
            </a:r>
            <a:endParaRPr sz="900"/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8900" indent="165100">
              <a:lnSpc>
                <a:spcPct val="90000"/>
              </a:lnSpc>
              <a:buClr>
                <a:srgbClr val="282362"/>
              </a:buClr>
              <a:buSzPts val="8800"/>
            </a:pPr>
            <a:r>
              <a:rPr lang="en-US" sz="4400">
                <a:solidFill>
                  <a:srgbClr val="28236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In which context?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65140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5"/>
          <p:cNvSpPr txBox="1"/>
          <p:nvPr/>
        </p:nvSpPr>
        <p:spPr>
          <a:xfrm>
            <a:off x="2034338" y="1795781"/>
            <a:ext cx="8043306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434D84"/>
              </a:buClr>
              <a:buSzPts val="8500"/>
            </a:pPr>
            <a:r>
              <a:rPr lang="en-US" sz="4250" dirty="0">
                <a:solidFill>
                  <a:srgbClr val="434D8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Five Questions —&gt; Three Words</a:t>
            </a:r>
            <a:endParaRPr sz="900" dirty="0"/>
          </a:p>
          <a:p>
            <a:pPr>
              <a:buClr>
                <a:srgbClr val="000000"/>
              </a:buClr>
              <a:buSzPts val="3600"/>
            </a:pPr>
            <a:endParaRPr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719D32"/>
              </a:buClr>
              <a:buSzPts val="8500"/>
            </a:pPr>
            <a:r>
              <a:rPr lang="en-US" sz="425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Reproducibility</a:t>
            </a:r>
            <a:endParaRPr sz="900" dirty="0"/>
          </a:p>
          <a:p>
            <a:pPr algn="ctr">
              <a:buClr>
                <a:srgbClr val="719D32"/>
              </a:buClr>
              <a:buSzPts val="8500"/>
            </a:pPr>
            <a:r>
              <a:rPr lang="en-US" sz="425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Reusability</a:t>
            </a:r>
            <a:endParaRPr sz="900" dirty="0"/>
          </a:p>
          <a:p>
            <a:pPr algn="ctr">
              <a:buClr>
                <a:srgbClr val="719D32"/>
              </a:buClr>
              <a:buSzPts val="8500"/>
            </a:pPr>
            <a:r>
              <a:rPr lang="en-US" sz="425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Collaboration</a:t>
            </a: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38131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96" descr="https://lh4.googleusercontent.com/YSOTxpfnScvaBb5S3NLCtGihMK3H6Ly01ExqDGYS93SpSpLFmfd4hj3MQ9sQRTOSqTMHCwm-h8gMUR6sCgZ3_u4ZMCz0SmtFujkYrpfDX-VselBwxbDrWZ-rPrSWE2a1IsIVjjxS5T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55" y="2775098"/>
            <a:ext cx="8528670" cy="2740838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6"/>
          <p:cNvSpPr txBox="1"/>
          <p:nvPr/>
        </p:nvSpPr>
        <p:spPr>
          <a:xfrm>
            <a:off x="691120" y="5813647"/>
            <a:ext cx="2413591" cy="37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Peng, 2011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C245E11-19E3-7A42-A3D9-AFC50A649FF3}"/>
              </a:ext>
            </a:extLst>
          </p:cNvPr>
          <p:cNvSpPr txBox="1"/>
          <p:nvPr/>
        </p:nvSpPr>
        <p:spPr>
          <a:xfrm>
            <a:off x="3374787" y="180548"/>
            <a:ext cx="5442506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Spectrum</a:t>
            </a:r>
            <a:endParaRPr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69B546-4616-3249-8FF0-259657E41B6B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2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97" descr="https://lh4.googleusercontent.com/YSOTxpfnScvaBb5S3NLCtGihMK3H6Ly01ExqDGYS93SpSpLFmfd4hj3MQ9sQRTOSqTMHCwm-h8gMUR6sCgZ3_u4ZMCz0SmtFujkYrpfDX-VselBwxbDrWZ-rPrSWE2a1IsIVjjxS5T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55" y="2775098"/>
            <a:ext cx="8528670" cy="274083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7"/>
          <p:cNvSpPr txBox="1"/>
          <p:nvPr/>
        </p:nvSpPr>
        <p:spPr>
          <a:xfrm>
            <a:off x="691120" y="5813647"/>
            <a:ext cx="2413591" cy="37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Peng, 2011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8" name="Google Shape;868;p97" descr="https://lh5.googleusercontent.com/reZcRAcS_hHnZmldQVJMpB_S0j_lJnhWSTJgauIb50NdZwPB8MPmhM5yGMvZbDQ62K9iFzz-TA32MDCeAo3RAxUa9c4vbbvlL46p6tRfEN4vjzX4FQvG4EYMotogBuBckplIQ7h-OX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3661" y="1339275"/>
            <a:ext cx="519463" cy="51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97" descr="https://lh3.googleusercontent.com/rKJkUO1uWW0cUyxj3cPMyQ2z33Ax6yVdXZ-sdCXt-qX8Uxj8vXGdS52JlcFFp7Sw3hVQRgDGHIYfO37_T_gyBe-dCJhiFDuOYwhK3dzLx3kQz0uqT5tQXlMLNaI2CO-17tQFXB5u1K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1652" y="1476583"/>
            <a:ext cx="723968" cy="6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97" descr="https://lh6.googleusercontent.com/F1Bqpcjj7Uw03yxDfdD24L1w1KhVbLv0GA7-NyhO9jJzLTOGwKDcXVKMAsTMjN1neEgQHyVOKNQnqaCFu3HZlcHbUSzpGLp7JO0Tk3dfjyD84VAOihRLcXA8CZ8h5--ZFd7eMip5UU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3266" y="1546949"/>
            <a:ext cx="1177113" cy="4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97" descr="https://lh3.googleusercontent.com/buox1jXQGZtIKoGbxCTCqRuiUa3kKTYNukAX3ZHi6tA0LQQdjtt6BHufaI6_s_RiW43JQIn_gFZ_hPasa8Q8de4dUBr4OPCi5uQSjYqauggPhkb7OskAg7AjkjjvBDABsdk1S7yHfo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50942" y="1212250"/>
            <a:ext cx="842318" cy="334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7" descr="https://lh4.googleusercontent.com/D4Hr-6bCSHhGa8Q-KKDV368-S2BgTzwPTwunXoYqnnF782QzF8DghhgETZlBBaHthCliTm2Q83WVuDqYx9OPyhh7mjk1Fhk2YCYiH_aofuck4EyAjrcgYrrR4iPtIM7vhq-YvK4Iwdk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04139" y="1837093"/>
            <a:ext cx="989124" cy="37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97" descr="https://lh6.googleusercontent.com/amvSrXCv8E1jXVm48OUu-8FsZelUyOjTfc8HnqDrXvbRXqEWEZ3lQJuAKJqKviTf7PivHioTO1KeaMSivb-UIDpnDvQp3b3R-53JoT9GELAKW7UGjB7_YoZTnolbJO9pUI5nUNwgDXI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38641" y="1400550"/>
            <a:ext cx="731611" cy="62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97" descr="https://lh6.googleusercontent.com/1rV1v4yYwYPEZG2CTzyBK1JO7Chlb3SlahXD6M7pgWC52QPTXCvPzUO66DSk5v1zfobmkU8Hv1dkEMtPR6bCKmDyUYXz1nNh45D3ctOlmxJ5gH2_0ToBveLY6Vmy5CZMT1nJEmASPUQ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01817" y="1489974"/>
            <a:ext cx="397811" cy="5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97" descr="https://lh4.googleusercontent.com/8v_lw2GDq27yTZ6ZsKNnDDMeONdaOQfhBV0I7JSX_hNfuw1HwhWd70isbfj-O0cse17iWD-vwRu3R2fSxhYfP-sp15cBUxcwMmoCQtc_tVqqjRNKSMgdFxQhXfYM190o40Te3fkEhL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70249" y="2053858"/>
            <a:ext cx="1359398" cy="423531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7"/>
          <p:cNvSpPr/>
          <p:nvPr/>
        </p:nvSpPr>
        <p:spPr>
          <a:xfrm>
            <a:off x="3725620" y="2322018"/>
            <a:ext cx="389180" cy="129667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7" name="Google Shape;877;p97"/>
          <p:cNvSpPr/>
          <p:nvPr/>
        </p:nvSpPr>
        <p:spPr>
          <a:xfrm>
            <a:off x="5753345" y="2332038"/>
            <a:ext cx="389180" cy="129667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8" name="Google Shape;878;p97"/>
          <p:cNvSpPr/>
          <p:nvPr/>
        </p:nvSpPr>
        <p:spPr>
          <a:xfrm>
            <a:off x="7730297" y="2491889"/>
            <a:ext cx="389180" cy="129667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9" name="Google Shape;879;p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25625" y="1711614"/>
            <a:ext cx="628675" cy="6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9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00022" y="1285450"/>
            <a:ext cx="1131854" cy="1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3BB6F1CC-A09A-684D-96D4-D88EF1C0A61B}"/>
              </a:ext>
            </a:extLst>
          </p:cNvPr>
          <p:cNvSpPr txBox="1"/>
          <p:nvPr/>
        </p:nvSpPr>
        <p:spPr>
          <a:xfrm>
            <a:off x="3374787" y="191699"/>
            <a:ext cx="5442506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Spectrum</a:t>
            </a:r>
            <a:endParaRPr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A2E624D-C06F-C947-A62F-71B46AAACC36}"/>
              </a:ext>
            </a:extLst>
          </p:cNvPr>
          <p:cNvSpPr/>
          <p:nvPr/>
        </p:nvSpPr>
        <p:spPr>
          <a:xfrm>
            <a:off x="5718037" y="913693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38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3900605" y="2371744"/>
            <a:ext cx="4409926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Q&amp;A week - 1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2816BFE-27C6-854C-9225-D23DEB136553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884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8"/>
          <p:cNvSpPr txBox="1">
            <a:spLocks noGrp="1"/>
          </p:cNvSpPr>
          <p:nvPr>
            <p:ph type="body" idx="1"/>
          </p:nvPr>
        </p:nvSpPr>
        <p:spPr>
          <a:xfrm>
            <a:off x="1912872" y="1859895"/>
            <a:ext cx="9784704" cy="2836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t" anchorCtr="0">
            <a:noAutofit/>
          </a:bodyPr>
          <a:lstStyle/>
          <a:p>
            <a:pPr indent="-228600">
              <a:lnSpc>
                <a:spcPct val="100000"/>
              </a:lnSpc>
              <a:spcBef>
                <a:spcPts val="0"/>
              </a:spcBef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Version control (git)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Code sharing (GitHub, GitLab, BitBucket)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Data sharing (Zenodo, Figshare, institutional digital archives)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Presentation and communication (Jupyter, RStudio)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Correctness – testing (CI, e.g. Travis CI)</a:t>
            </a:r>
            <a:endParaRPr/>
          </a:p>
          <a:p>
            <a:pPr indent="-228600">
              <a:lnSpc>
                <a:spcPct val="100000"/>
              </a:lnSpc>
              <a:buSzPts val="4440"/>
            </a:pPr>
            <a:r>
              <a:rPr lang="en-US" sz="2220">
                <a:latin typeface="Roboto"/>
                <a:ea typeface="Roboto"/>
                <a:cs typeface="Roboto"/>
                <a:sym typeface="Roboto"/>
              </a:rPr>
              <a:t>Packaging, containerization (Docker, singularity)</a:t>
            </a:r>
            <a:endParaRPr/>
          </a:p>
        </p:txBody>
      </p:sp>
      <p:sp>
        <p:nvSpPr>
          <p:cNvPr id="886" name="Google Shape;886;p98"/>
          <p:cNvSpPr txBox="1">
            <a:spLocks noGrp="1"/>
          </p:cNvSpPr>
          <p:nvPr>
            <p:ph type="title"/>
          </p:nvPr>
        </p:nvSpPr>
        <p:spPr>
          <a:xfrm>
            <a:off x="1219200" y="4"/>
            <a:ext cx="10972800" cy="7553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ctr" anchorCtr="0">
            <a:noAutofit/>
          </a:bodyPr>
          <a:lstStyle/>
          <a:p>
            <a:pPr indent="127000">
              <a:buSzPts val="7200"/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Myriad of Tools</a:t>
            </a:r>
            <a:endParaRPr/>
          </a:p>
        </p:txBody>
      </p:sp>
      <p:sp>
        <p:nvSpPr>
          <p:cNvPr id="887" name="Google Shape;887;p98"/>
          <p:cNvSpPr txBox="1"/>
          <p:nvPr/>
        </p:nvSpPr>
        <p:spPr>
          <a:xfrm>
            <a:off x="1183457" y="1115357"/>
            <a:ext cx="9825086" cy="492443"/>
          </a:xfrm>
          <a:prstGeom prst="rect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1E1A4A"/>
              </a:buClr>
              <a:buSzPts val="5200"/>
            </a:pPr>
            <a:r>
              <a:rPr lang="en-US" sz="2600">
                <a:solidFill>
                  <a:srgbClr val="1E1A4A"/>
                </a:solidFill>
                <a:latin typeface="Roboto"/>
                <a:ea typeface="Roboto"/>
                <a:cs typeface="Roboto"/>
                <a:sym typeface="Roboto"/>
              </a:rPr>
              <a:t>Hard </a:t>
            </a:r>
            <a:r>
              <a:rPr lang="en-US" sz="2600" b="1">
                <a:solidFill>
                  <a:srgbClr val="8EC449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r>
              <a:rPr lang="en-US" sz="2600">
                <a:solidFill>
                  <a:srgbClr val="1E1A4A"/>
                </a:solidFill>
                <a:latin typeface="Roboto"/>
                <a:ea typeface="Roboto"/>
                <a:cs typeface="Roboto"/>
                <a:sym typeface="Roboto"/>
              </a:rPr>
              <a:t> to make science reproducible, accessible, open etc…</a:t>
            </a:r>
            <a:endParaRPr sz="900"/>
          </a:p>
        </p:txBody>
      </p:sp>
      <p:sp>
        <p:nvSpPr>
          <p:cNvPr id="888" name="Google Shape;888;p98"/>
          <p:cNvSpPr txBox="1"/>
          <p:nvPr/>
        </p:nvSpPr>
        <p:spPr>
          <a:xfrm>
            <a:off x="1463450" y="4974885"/>
            <a:ext cx="9265103" cy="492443"/>
          </a:xfrm>
          <a:prstGeom prst="rect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1E1A4A"/>
              </a:buClr>
              <a:buSzPts val="5200"/>
            </a:pPr>
            <a:r>
              <a:rPr lang="en-US" sz="2600">
                <a:solidFill>
                  <a:srgbClr val="1E1A4A"/>
                </a:solidFill>
                <a:latin typeface="Roboto"/>
                <a:ea typeface="Roboto"/>
                <a:cs typeface="Roboto"/>
                <a:sym typeface="Roboto"/>
              </a:rPr>
              <a:t>Difficult to stay </a:t>
            </a:r>
            <a:r>
              <a:rPr lang="en-US" sz="2600" b="1">
                <a:solidFill>
                  <a:srgbClr val="8EC449"/>
                </a:solidFill>
                <a:latin typeface="Roboto"/>
                <a:ea typeface="Roboto"/>
                <a:cs typeface="Roboto"/>
                <a:sym typeface="Roboto"/>
              </a:rPr>
              <a:t>productive</a:t>
            </a:r>
            <a:r>
              <a:rPr lang="en-US" sz="2600">
                <a:solidFill>
                  <a:srgbClr val="1E1A4A"/>
                </a:solidFill>
                <a:latin typeface="Roboto"/>
                <a:ea typeface="Roboto"/>
                <a:cs typeface="Roboto"/>
                <a:sym typeface="Roboto"/>
              </a:rPr>
              <a:t> and worry about all of the above!</a:t>
            </a:r>
            <a:endParaRPr sz="900"/>
          </a:p>
        </p:txBody>
      </p:sp>
      <p:pic>
        <p:nvPicPr>
          <p:cNvPr id="889" name="Google Shape;88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834" y="2236205"/>
            <a:ext cx="1615038" cy="24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57A7EF2-4E50-6B4B-ABE0-7529BC5B3582}"/>
              </a:ext>
            </a:extLst>
          </p:cNvPr>
          <p:cNvSpPr txBox="1"/>
          <p:nvPr/>
        </p:nvSpPr>
        <p:spPr>
          <a:xfrm>
            <a:off x="4213994" y="191699"/>
            <a:ext cx="3764098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A Myriad of Tools</a:t>
            </a:r>
            <a:endParaRPr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29CD96B-6CBF-D540-80F8-0F108163F9EA}"/>
              </a:ext>
            </a:extLst>
          </p:cNvPr>
          <p:cNvSpPr/>
          <p:nvPr/>
        </p:nvSpPr>
        <p:spPr>
          <a:xfrm>
            <a:off x="5718037" y="913693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0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99" descr="https://lh4.googleusercontent.com/YSOTxpfnScvaBb5S3NLCtGihMK3H6Ly01ExqDGYS93SpSpLFmfd4hj3MQ9sQRTOSqTMHCwm-h8gMUR6sCgZ3_u4ZMCz0SmtFujkYrpfDX-VselBwxbDrWZ-rPrSWE2a1IsIVjjxS5T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55" y="2775098"/>
            <a:ext cx="8528670" cy="2740838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9"/>
          <p:cNvSpPr txBox="1"/>
          <p:nvPr/>
        </p:nvSpPr>
        <p:spPr>
          <a:xfrm>
            <a:off x="691120" y="5813647"/>
            <a:ext cx="2413591" cy="372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-US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Peng, 2011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7" name="Google Shape;897;p99" descr="https://lh6.googleusercontent.com/68JCsh3599uC9lgz93HP8c8HkfqDeUMwn_BcMLVf4Ms-3bTlu0wfuhLkyMdJMLR0Q2HNHecg0-WYYiSzAEI7JcCHqJzWfGJUvO6THCrO9-T2PK92hI7dg2j69zFF2sepX2CFJDBCUb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8219" y="1441787"/>
            <a:ext cx="5699100" cy="11873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F010C1C4-4406-6B43-B273-C5BC38D567E6}"/>
              </a:ext>
            </a:extLst>
          </p:cNvPr>
          <p:cNvSpPr txBox="1"/>
          <p:nvPr/>
        </p:nvSpPr>
        <p:spPr>
          <a:xfrm>
            <a:off x="3374787" y="180548"/>
            <a:ext cx="5442506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 Spectrum</a:t>
            </a:r>
            <a:endParaRPr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2FAFED4-38D3-FE4A-9048-5E037BE046D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33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2" name="Google Shape;902;p100"/>
          <p:cNvCxnSpPr/>
          <p:nvPr/>
        </p:nvCxnSpPr>
        <p:spPr>
          <a:xfrm>
            <a:off x="443634" y="878067"/>
            <a:ext cx="1055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03" name="Google Shape;90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829900"/>
            <a:ext cx="11785597" cy="167605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00"/>
          <p:cNvSpPr txBox="1"/>
          <p:nvPr/>
        </p:nvSpPr>
        <p:spPr>
          <a:xfrm>
            <a:off x="4066767" y="277267"/>
            <a:ext cx="5120400" cy="60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850"/>
              <a:t>Data Lifecycle: “data” + code + environment</a:t>
            </a:r>
            <a:endParaRPr sz="1850"/>
          </a:p>
        </p:txBody>
      </p:sp>
      <p:sp>
        <p:nvSpPr>
          <p:cNvPr id="905" name="Google Shape;905;p100"/>
          <p:cNvSpPr txBox="1"/>
          <p:nvPr/>
        </p:nvSpPr>
        <p:spPr>
          <a:xfrm>
            <a:off x="6784067" y="3650734"/>
            <a:ext cx="1959600" cy="15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850"/>
              <a:t>git, GitHub</a:t>
            </a:r>
            <a:endParaRPr sz="1850"/>
          </a:p>
          <a:p>
            <a:endParaRPr sz="1850"/>
          </a:p>
          <a:p>
            <a:r>
              <a:rPr lang="en-US" sz="1850"/>
              <a:t>Docker  </a:t>
            </a:r>
            <a:endParaRPr sz="1850"/>
          </a:p>
          <a:p>
            <a:r>
              <a:rPr lang="en-US" sz="1850"/>
              <a:t>Binder</a:t>
            </a:r>
            <a:endParaRPr sz="1850"/>
          </a:p>
          <a:p>
            <a:r>
              <a:rPr lang="en-US" sz="1850"/>
              <a:t>Under VC?</a:t>
            </a:r>
            <a:endParaRPr sz="1850"/>
          </a:p>
        </p:txBody>
      </p:sp>
      <p:sp>
        <p:nvSpPr>
          <p:cNvPr id="906" name="Google Shape;906;p100"/>
          <p:cNvSpPr txBox="1"/>
          <p:nvPr/>
        </p:nvSpPr>
        <p:spPr>
          <a:xfrm>
            <a:off x="9187167" y="3586134"/>
            <a:ext cx="2365950" cy="15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850"/>
              <a:t>Data Sharing and preservation:</a:t>
            </a:r>
            <a:endParaRPr sz="1850"/>
          </a:p>
          <a:p>
            <a:r>
              <a:rPr lang="en-US" sz="1850"/>
              <a:t>Zenodo, Dataverse</a:t>
            </a:r>
            <a:endParaRPr sz="1850"/>
          </a:p>
          <a:p>
            <a:r>
              <a:rPr lang="en-US" sz="1850"/>
              <a:t>Code Ocean</a:t>
            </a:r>
            <a:endParaRPr sz="1850"/>
          </a:p>
        </p:txBody>
      </p:sp>
      <p:cxnSp>
        <p:nvCxnSpPr>
          <p:cNvPr id="907" name="Google Shape;907;p100"/>
          <p:cNvCxnSpPr/>
          <p:nvPr/>
        </p:nvCxnSpPr>
        <p:spPr>
          <a:xfrm rot="10800000">
            <a:off x="536034" y="5975334"/>
            <a:ext cx="10555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08" name="Google Shape;908;p100"/>
          <p:cNvSpPr txBox="1"/>
          <p:nvPr/>
        </p:nvSpPr>
        <p:spPr>
          <a:xfrm>
            <a:off x="4066767" y="6155734"/>
            <a:ext cx="5120400" cy="60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850"/>
              <a:t>Reproducibility, Reusability, Collaboration</a:t>
            </a:r>
            <a:endParaRPr sz="1850"/>
          </a:p>
        </p:txBody>
      </p:sp>
      <p:pic>
        <p:nvPicPr>
          <p:cNvPr id="909" name="Google Shape;909;p100" descr="https://lh6.googleusercontent.com/68JCsh3599uC9lgz93HP8c8HkfqDeUMwn_BcMLVf4Ms-3bTlu0wfuhLkyMdJMLR0Q2HNHecg0-WYYiSzAEI7JcCHqJzWfGJUvO6THCrO9-T2PK92hI7dg2j69zFF2sepX2CFJDBCUb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0633" y="5410167"/>
            <a:ext cx="2366001" cy="492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837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101"/>
          <p:cNvCxnSpPr/>
          <p:nvPr/>
        </p:nvCxnSpPr>
        <p:spPr>
          <a:xfrm>
            <a:off x="3036166" y="2903174"/>
            <a:ext cx="1473693" cy="0"/>
          </a:xfrm>
          <a:prstGeom prst="straightConnector1">
            <a:avLst/>
          </a:prstGeom>
          <a:noFill/>
          <a:ln w="69850" cap="flat" cmpd="sng">
            <a:solidFill>
              <a:srgbClr val="6058C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917" name="Google Shape;917;p101"/>
          <p:cNvSpPr/>
          <p:nvPr/>
        </p:nvSpPr>
        <p:spPr>
          <a:xfrm>
            <a:off x="4802473" y="1056600"/>
            <a:ext cx="1849513" cy="949103"/>
          </a:xfrm>
          <a:prstGeom prst="rect">
            <a:avLst/>
          </a:prstGeom>
          <a:solidFill>
            <a:srgbClr val="8EC63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Jupyter Notebook</a:t>
            </a:r>
            <a:endParaRPr sz="900"/>
          </a:p>
        </p:txBody>
      </p:sp>
      <p:sp>
        <p:nvSpPr>
          <p:cNvPr id="918" name="Google Shape;918;p101"/>
          <p:cNvSpPr/>
          <p:nvPr/>
        </p:nvSpPr>
        <p:spPr>
          <a:xfrm>
            <a:off x="4802473" y="2245320"/>
            <a:ext cx="1849513" cy="949103"/>
          </a:xfrm>
          <a:prstGeom prst="rect">
            <a:avLst/>
          </a:prstGeom>
          <a:solidFill>
            <a:srgbClr val="8EC63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RStudio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101"/>
          <p:cNvSpPr/>
          <p:nvPr/>
        </p:nvSpPr>
        <p:spPr>
          <a:xfrm>
            <a:off x="4802473" y="3434040"/>
            <a:ext cx="1849513" cy="949103"/>
          </a:xfrm>
          <a:prstGeom prst="rect">
            <a:avLst/>
          </a:prstGeom>
          <a:solidFill>
            <a:srgbClr val="8EC63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MATLAB</a:t>
            </a:r>
            <a:endParaRPr sz="900"/>
          </a:p>
        </p:txBody>
      </p:sp>
      <p:sp>
        <p:nvSpPr>
          <p:cNvPr id="920" name="Google Shape;920;p101"/>
          <p:cNvSpPr/>
          <p:nvPr/>
        </p:nvSpPr>
        <p:spPr>
          <a:xfrm>
            <a:off x="4802473" y="4622760"/>
            <a:ext cx="1849513" cy="949103"/>
          </a:xfrm>
          <a:prstGeom prst="rect">
            <a:avLst/>
          </a:prstGeom>
          <a:solidFill>
            <a:srgbClr val="8EC63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900"/>
          </a:p>
        </p:txBody>
      </p:sp>
      <p:sp>
        <p:nvSpPr>
          <p:cNvPr id="921" name="Google Shape;921;p101"/>
          <p:cNvSpPr txBox="1"/>
          <p:nvPr/>
        </p:nvSpPr>
        <p:spPr>
          <a:xfrm>
            <a:off x="6650460" y="5430984"/>
            <a:ext cx="1846820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 premise,</a:t>
            </a:r>
            <a:endParaRPr sz="900"/>
          </a:p>
          <a:p>
            <a:pPr>
              <a:buClr>
                <a:srgbClr val="000000"/>
              </a:buClr>
              <a:buSzPts val="4000"/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on the cloud</a:t>
            </a:r>
            <a:endParaRPr sz="900"/>
          </a:p>
        </p:txBody>
      </p:sp>
      <p:sp>
        <p:nvSpPr>
          <p:cNvPr id="922" name="Google Shape;922;p101"/>
          <p:cNvSpPr/>
          <p:nvPr/>
        </p:nvSpPr>
        <p:spPr>
          <a:xfrm>
            <a:off x="6756032" y="1056600"/>
            <a:ext cx="3453288" cy="4338363"/>
          </a:xfrm>
          <a:prstGeom prst="rect">
            <a:avLst/>
          </a:prstGeom>
          <a:solidFill>
            <a:srgbClr val="5461A6"/>
          </a:solidFill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algn="ctr">
              <a:buClr>
                <a:srgbClr val="FFFFFF"/>
              </a:buClr>
              <a:buSzPts val="4800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RENKU</a:t>
            </a:r>
            <a:endParaRPr sz="900"/>
          </a:p>
          <a:p>
            <a:pPr algn="ctr">
              <a:buClr>
                <a:srgbClr val="000000"/>
              </a:buClr>
              <a:buSzPts val="4800"/>
            </a:pP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Clr>
                <a:srgbClr val="FFFFFF"/>
              </a:buClr>
              <a:buSzPts val="48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Reproducibility</a:t>
            </a:r>
            <a:endParaRPr sz="900"/>
          </a:p>
          <a:p>
            <a:pPr marL="285750" indent="-285750">
              <a:buClr>
                <a:srgbClr val="FFFFFF"/>
              </a:buClr>
              <a:buSzPts val="48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Reuse</a:t>
            </a:r>
            <a:endParaRPr sz="900"/>
          </a:p>
          <a:p>
            <a:pPr marL="285750" indent="-285750">
              <a:buClr>
                <a:srgbClr val="FFFFFF"/>
              </a:buClr>
              <a:buSzPts val="4800"/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Collaboration</a:t>
            </a:r>
            <a:endParaRPr sz="900"/>
          </a:p>
        </p:txBody>
      </p:sp>
      <p:sp>
        <p:nvSpPr>
          <p:cNvPr id="923" name="Google Shape;923;p101"/>
          <p:cNvSpPr/>
          <p:nvPr/>
        </p:nvSpPr>
        <p:spPr>
          <a:xfrm>
            <a:off x="6853289" y="3068794"/>
            <a:ext cx="1557588" cy="403200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Gitlab</a:t>
            </a:r>
            <a:endParaRPr sz="900"/>
          </a:p>
        </p:txBody>
      </p:sp>
      <p:sp>
        <p:nvSpPr>
          <p:cNvPr id="924" name="Google Shape;924;p101"/>
          <p:cNvSpPr/>
          <p:nvPr/>
        </p:nvSpPr>
        <p:spPr>
          <a:xfrm>
            <a:off x="6853291" y="3585028"/>
            <a:ext cx="1557589" cy="403200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sz="900"/>
          </a:p>
        </p:txBody>
      </p:sp>
      <p:sp>
        <p:nvSpPr>
          <p:cNvPr id="925" name="Google Shape;925;p101"/>
          <p:cNvSpPr/>
          <p:nvPr/>
        </p:nvSpPr>
        <p:spPr>
          <a:xfrm>
            <a:off x="6853289" y="4101262"/>
            <a:ext cx="1557588" cy="403200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JupyterLab</a:t>
            </a:r>
            <a:endParaRPr sz="2000">
              <a:solidFill>
                <a:srgbClr val="958FD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101"/>
          <p:cNvSpPr/>
          <p:nvPr/>
        </p:nvSpPr>
        <p:spPr>
          <a:xfrm>
            <a:off x="6853289" y="4623670"/>
            <a:ext cx="1557588" cy="403200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sz="900"/>
          </a:p>
        </p:txBody>
      </p:sp>
      <p:sp>
        <p:nvSpPr>
          <p:cNvPr id="927" name="Google Shape;927;p101"/>
          <p:cNvSpPr/>
          <p:nvPr/>
        </p:nvSpPr>
        <p:spPr>
          <a:xfrm>
            <a:off x="8514928" y="3584922"/>
            <a:ext cx="1432589" cy="403412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Keycloak</a:t>
            </a:r>
            <a:endParaRPr sz="2000">
              <a:solidFill>
                <a:srgbClr val="958FD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101"/>
          <p:cNvSpPr/>
          <p:nvPr/>
        </p:nvSpPr>
        <p:spPr>
          <a:xfrm>
            <a:off x="8514928" y="3068688"/>
            <a:ext cx="1432589" cy="403412"/>
          </a:xfrm>
          <a:prstGeom prst="rect">
            <a:avLst/>
          </a:prstGeom>
          <a:solidFill>
            <a:srgbClr val="DCDAF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>
              <a:buClr>
                <a:srgbClr val="958FD7"/>
              </a:buClr>
              <a:buSzPts val="4000"/>
            </a:pPr>
            <a:r>
              <a:rPr lang="en-US" sz="2000">
                <a:solidFill>
                  <a:srgbClr val="958FD7"/>
                </a:solidFill>
                <a:latin typeface="Roboto"/>
                <a:ea typeface="Roboto"/>
                <a:cs typeface="Roboto"/>
                <a:sym typeface="Roboto"/>
              </a:rPr>
              <a:t>RDF</a:t>
            </a:r>
            <a:endParaRPr sz="900"/>
          </a:p>
        </p:txBody>
      </p:sp>
      <p:pic>
        <p:nvPicPr>
          <p:cNvPr id="929" name="Google Shape;929;p101" descr="ttps://cdn4.iconfinder.com/data/icons/space-and-astronomy-1/800/robot-51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8203" y="4274619"/>
            <a:ext cx="626034" cy="626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0" name="Google Shape;930;p101"/>
          <p:cNvGrpSpPr/>
          <p:nvPr/>
        </p:nvGrpSpPr>
        <p:grpSpPr>
          <a:xfrm>
            <a:off x="374895" y="2236546"/>
            <a:ext cx="2698513" cy="1869584"/>
            <a:chOff x="374893" y="2236545"/>
            <a:chExt cx="2698513" cy="1869584"/>
          </a:xfrm>
        </p:grpSpPr>
        <p:grpSp>
          <p:nvGrpSpPr>
            <p:cNvPr id="931" name="Google Shape;931;p101"/>
            <p:cNvGrpSpPr/>
            <p:nvPr/>
          </p:nvGrpSpPr>
          <p:grpSpPr>
            <a:xfrm>
              <a:off x="1552464" y="2236545"/>
              <a:ext cx="1520942" cy="1869584"/>
              <a:chOff x="1269871" y="2226915"/>
              <a:chExt cx="1520942" cy="1869584"/>
            </a:xfrm>
          </p:grpSpPr>
          <p:grpSp>
            <p:nvGrpSpPr>
              <p:cNvPr id="932" name="Google Shape;932;p101"/>
              <p:cNvGrpSpPr/>
              <p:nvPr/>
            </p:nvGrpSpPr>
            <p:grpSpPr>
              <a:xfrm>
                <a:off x="1269871" y="2226915"/>
                <a:ext cx="1520942" cy="1520939"/>
                <a:chOff x="1269871" y="2226915"/>
                <a:chExt cx="1520942" cy="1520939"/>
              </a:xfrm>
            </p:grpSpPr>
            <p:pic>
              <p:nvPicPr>
                <p:cNvPr id="933" name="Google Shape;933;p101" descr="Picture 1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269871" y="2226915"/>
                  <a:ext cx="1520942" cy="15209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34" name="Google Shape;934;p101" descr="Picture 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552464" y="2546856"/>
                  <a:ext cx="980701" cy="5733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935" name="Google Shape;935;p101"/>
              <p:cNvSpPr txBox="1"/>
              <p:nvPr/>
            </p:nvSpPr>
            <p:spPr>
              <a:xfrm>
                <a:off x="1484180" y="3619445"/>
                <a:ext cx="830817" cy="4770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5600"/>
                </a:pPr>
                <a:r>
                  <a:rPr lang="en-US" sz="28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local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936" name="Google Shape;936;p10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4893" y="2292607"/>
              <a:ext cx="957166" cy="15521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TextBox 5">
            <a:extLst>
              <a:ext uri="{FF2B5EF4-FFF2-40B4-BE49-F238E27FC236}">
                <a16:creationId xmlns:a16="http://schemas.microsoft.com/office/drawing/2014/main" id="{D05E1C3B-B378-8740-B73B-50D1BE071460}"/>
              </a:ext>
            </a:extLst>
          </p:cNvPr>
          <p:cNvSpPr txBox="1"/>
          <p:nvPr/>
        </p:nvSpPr>
        <p:spPr>
          <a:xfrm>
            <a:off x="1199985" y="202850"/>
            <a:ext cx="9792029" cy="538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sz="3200" dirty="0"/>
              <a:t>RENKU - </a:t>
            </a:r>
            <a:r>
              <a:rPr lang="en-US" sz="3200" dirty="0" err="1"/>
              <a:t>連句</a:t>
            </a:r>
            <a:r>
              <a:rPr lang="en-US" sz="3200" dirty="0"/>
              <a:t> - A platform for reproducible (data) science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6404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4"/>
          <p:cNvSpPr txBox="1">
            <a:spLocks noGrp="1"/>
          </p:cNvSpPr>
          <p:nvPr>
            <p:ph type="body" idx="1"/>
          </p:nvPr>
        </p:nvSpPr>
        <p:spPr>
          <a:xfrm>
            <a:off x="838200" y="1276713"/>
            <a:ext cx="10515600" cy="49002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5000" tIns="65000" rIns="65000" bIns="65000" rtlCol="0" anchor="t" anchorCtr="0">
            <a:noAutofit/>
          </a:bodyPr>
          <a:lstStyle/>
          <a:p>
            <a:pPr marL="0" indent="0">
              <a:spcBef>
                <a:spcPts val="0"/>
              </a:spcBef>
              <a:buSzPts val="3800"/>
              <a:buNone/>
            </a:pPr>
            <a:r>
              <a:rPr lang="en-US" sz="38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Encapsulate with rich metadata</a:t>
            </a:r>
            <a:endParaRPr dirty="0"/>
          </a:p>
        </p:txBody>
      </p:sp>
      <p:pic>
        <p:nvPicPr>
          <p:cNvPr id="1012" name="Google Shape;1012;p104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6111" y="1079150"/>
            <a:ext cx="843189" cy="843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04" descr="Picture 8"/>
          <p:cNvPicPr preferRelativeResize="0"/>
          <p:nvPr/>
        </p:nvPicPr>
        <p:blipFill rotWithShape="1">
          <a:blip r:embed="rId4">
            <a:alphaModFix/>
          </a:blip>
          <a:srcRect l="20080" t="11447" r="13583" b="15978"/>
          <a:stretch/>
        </p:blipFill>
        <p:spPr>
          <a:xfrm>
            <a:off x="8257821" y="1046865"/>
            <a:ext cx="1443106" cy="907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04"/>
          <p:cNvSpPr txBox="1"/>
          <p:nvPr/>
        </p:nvSpPr>
        <p:spPr>
          <a:xfrm>
            <a:off x="1748093" y="2043479"/>
            <a:ext cx="3079227" cy="2455417"/>
          </a:xfrm>
          <a:prstGeom prst="rect">
            <a:avLst/>
          </a:prstGeom>
          <a:solidFill>
            <a:srgbClr val="0B4FA5"/>
          </a:solidFill>
          <a:ln>
            <a:noFill/>
          </a:ln>
        </p:spPr>
        <p:txBody>
          <a:bodyPr spcFirstLastPara="1" wrap="square" lIns="178575" tIns="178575" rIns="178575" bIns="178575" anchor="t" anchorCtr="0">
            <a:noAutofit/>
          </a:bodyPr>
          <a:lstStyle/>
          <a:p>
            <a:pPr marL="218145" indent="-218145">
              <a:lnSpc>
                <a:spcPct val="120000"/>
              </a:lnSpc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Metadata use Dublin Core, FOAF, and Schema.org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18145" indent="-218145">
              <a:lnSpc>
                <a:spcPct val="120000"/>
              </a:lnSpc>
              <a:spcBef>
                <a:spcPts val="984"/>
              </a:spcBef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Provenance graph is based on PROV-O W3C recommendation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Google Shape;1015;p104"/>
          <p:cNvSpPr txBox="1"/>
          <p:nvPr/>
        </p:nvSpPr>
        <p:spPr>
          <a:xfrm>
            <a:off x="7439703" y="2043474"/>
            <a:ext cx="3079227" cy="4041492"/>
          </a:xfrm>
          <a:prstGeom prst="rect">
            <a:avLst/>
          </a:prstGeom>
          <a:solidFill>
            <a:srgbClr val="C64365"/>
          </a:solidFill>
          <a:ln>
            <a:noFill/>
          </a:ln>
        </p:spPr>
        <p:txBody>
          <a:bodyPr spcFirstLastPara="1" wrap="square" lIns="178575" tIns="178575" rIns="178575" bIns="178575" anchor="t" anchorCtr="0">
            <a:noAutofit/>
          </a:bodyPr>
          <a:lstStyle/>
          <a:p>
            <a:pPr marL="218145" indent="-218145">
              <a:lnSpc>
                <a:spcPct val="120000"/>
              </a:lnSpc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CWL for representing all computational steps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8145" indent="-218145">
              <a:lnSpc>
                <a:spcPct val="120000"/>
              </a:lnSpc>
              <a:spcBef>
                <a:spcPts val="984"/>
              </a:spcBef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Capture individual steps from user input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8145" indent="-218145">
              <a:lnSpc>
                <a:spcPct val="120000"/>
              </a:lnSpc>
              <a:spcBef>
                <a:spcPts val="984"/>
              </a:spcBef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for constructing workflows from basic pieces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8145" indent="-218145">
              <a:lnSpc>
                <a:spcPct val="120000"/>
              </a:lnSpc>
              <a:spcBef>
                <a:spcPts val="984"/>
              </a:spcBef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Rely on container technologies to ensure reproducibility</a:t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16" name="Google Shape;1016;p104"/>
          <p:cNvGrpSpPr/>
          <p:nvPr/>
        </p:nvGrpSpPr>
        <p:grpSpPr>
          <a:xfrm>
            <a:off x="3659604" y="1174792"/>
            <a:ext cx="3561482" cy="5008065"/>
            <a:chOff x="0" y="0"/>
            <a:chExt cx="5065217" cy="7122579"/>
          </a:xfrm>
        </p:grpSpPr>
        <p:sp>
          <p:nvSpPr>
            <p:cNvPr id="1017" name="Google Shape;1017;p104"/>
            <p:cNvSpPr txBox="1"/>
            <p:nvPr/>
          </p:nvSpPr>
          <p:spPr>
            <a:xfrm rot="-2658488">
              <a:off x="3046342" y="2887738"/>
              <a:ext cx="1247651" cy="68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derived 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from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018" name="Google Shape;1018;p104" descr="Picture 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647372">
              <a:off x="-227632" y="5364570"/>
              <a:ext cx="3002042" cy="56272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19" name="Google Shape;1019;p104"/>
            <p:cNvCxnSpPr/>
            <p:nvPr/>
          </p:nvCxnSpPr>
          <p:spPr>
            <a:xfrm rot="10800000" flipH="1">
              <a:off x="3387583" y="5425980"/>
              <a:ext cx="1" cy="722851"/>
            </a:xfrm>
            <a:prstGeom prst="straightConnector1">
              <a:avLst/>
            </a:prstGeom>
            <a:noFill/>
            <a:ln w="25400" cap="flat" cmpd="sng">
              <a:solidFill>
                <a:srgbClr val="8EC63F"/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20" name="Google Shape;1020;p104"/>
            <p:cNvCxnSpPr/>
            <p:nvPr/>
          </p:nvCxnSpPr>
          <p:spPr>
            <a:xfrm>
              <a:off x="2754045" y="3705092"/>
              <a:ext cx="532015" cy="591129"/>
            </a:xfrm>
            <a:prstGeom prst="straightConnector1">
              <a:avLst/>
            </a:prstGeom>
            <a:noFill/>
            <a:ln w="25400" cap="flat" cmpd="sng">
              <a:solidFill>
                <a:srgbClr val="99C000"/>
              </a:solidFill>
              <a:prstDash val="dash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1021" name="Google Shape;1021;p104"/>
            <p:cNvCxnSpPr/>
            <p:nvPr/>
          </p:nvCxnSpPr>
          <p:spPr>
            <a:xfrm flipH="1">
              <a:off x="3834143" y="3651679"/>
              <a:ext cx="532017" cy="591129"/>
            </a:xfrm>
            <a:prstGeom prst="straightConnector1">
              <a:avLst/>
            </a:prstGeom>
            <a:noFill/>
            <a:ln w="25400" cap="flat" cmpd="sng">
              <a:solidFill>
                <a:srgbClr val="99C000"/>
              </a:solidFill>
              <a:prstDash val="dash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1022" name="Google Shape;1022;p104"/>
            <p:cNvCxnSpPr/>
            <p:nvPr/>
          </p:nvCxnSpPr>
          <p:spPr>
            <a:xfrm flipH="1">
              <a:off x="3888777" y="3758059"/>
              <a:ext cx="532016" cy="59112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23" name="Google Shape;1023;p104"/>
            <p:cNvCxnSpPr/>
            <p:nvPr/>
          </p:nvCxnSpPr>
          <p:spPr>
            <a:xfrm>
              <a:off x="3853603" y="2619528"/>
              <a:ext cx="532016" cy="591130"/>
            </a:xfrm>
            <a:prstGeom prst="straightConnector1">
              <a:avLst/>
            </a:prstGeom>
            <a:noFill/>
            <a:ln w="25400" cap="flat" cmpd="sng">
              <a:solidFill>
                <a:srgbClr val="99C000"/>
              </a:solidFill>
              <a:prstDash val="dash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1024" name="Google Shape;1024;p104"/>
            <p:cNvCxnSpPr/>
            <p:nvPr/>
          </p:nvCxnSpPr>
          <p:spPr>
            <a:xfrm>
              <a:off x="2450383" y="1042063"/>
              <a:ext cx="532016" cy="591130"/>
            </a:xfrm>
            <a:prstGeom prst="straightConnector1">
              <a:avLst/>
            </a:prstGeom>
            <a:noFill/>
            <a:ln w="25400" cap="flat" cmpd="sng">
              <a:solidFill>
                <a:srgbClr val="99C000"/>
              </a:solidFill>
              <a:prstDash val="dash"/>
              <a:miter lim="800000"/>
              <a:headEnd type="triangle" w="med" len="med"/>
              <a:tailEnd type="none" w="sm" len="sm"/>
            </a:ln>
          </p:spPr>
        </p:cxnSp>
        <p:sp>
          <p:nvSpPr>
            <p:cNvPr id="1025" name="Google Shape;1025;p104"/>
            <p:cNvSpPr txBox="1"/>
            <p:nvPr/>
          </p:nvSpPr>
          <p:spPr>
            <a:xfrm rot="-2658488">
              <a:off x="1843655" y="5773590"/>
              <a:ext cx="1671661" cy="408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derived from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6" name="Google Shape;1026;p104"/>
            <p:cNvSpPr txBox="1"/>
            <p:nvPr/>
          </p:nvSpPr>
          <p:spPr>
            <a:xfrm rot="-2658488">
              <a:off x="3130614" y="3761560"/>
              <a:ext cx="657955" cy="408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used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7" name="Google Shape;1027;p104"/>
            <p:cNvSpPr txBox="1"/>
            <p:nvPr/>
          </p:nvSpPr>
          <p:spPr>
            <a:xfrm rot="-2658488">
              <a:off x="2050325" y="1530127"/>
              <a:ext cx="657955" cy="408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>
                <a:buClr>
                  <a:srgbClr val="99C000"/>
                </a:buClr>
                <a:buSzPts val="2600"/>
              </a:pPr>
              <a:r>
                <a:rPr lang="en-US" sz="1300">
                  <a:solidFill>
                    <a:srgbClr val="99C000"/>
                  </a:solidFill>
                  <a:latin typeface="Raleway"/>
                  <a:ea typeface="Raleway"/>
                  <a:cs typeface="Raleway"/>
                  <a:sym typeface="Raleway"/>
                </a:rPr>
                <a:t>used</a:t>
              </a:r>
              <a:endParaRPr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28" name="Google Shape;1028;p104"/>
            <p:cNvSpPr/>
            <p:nvPr/>
          </p:nvSpPr>
          <p:spPr>
            <a:xfrm>
              <a:off x="2045382" y="0"/>
              <a:ext cx="800428" cy="927153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9" name="Google Shape;1029;p104" descr="Picture 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60947" y="2947656"/>
              <a:ext cx="701326" cy="678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104" descr="Picture 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49518" y="67498"/>
              <a:ext cx="792156" cy="792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p104" descr="Picture 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096952" y="6288088"/>
              <a:ext cx="808523" cy="808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104" descr="Picture 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086486" y="1613099"/>
              <a:ext cx="863903" cy="86390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3" name="Google Shape;1033;p104"/>
            <p:cNvCxnSpPr/>
            <p:nvPr/>
          </p:nvCxnSpPr>
          <p:spPr>
            <a:xfrm>
              <a:off x="2532837" y="902085"/>
              <a:ext cx="532016" cy="59112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34" name="Google Shape;1034;p104"/>
            <p:cNvCxnSpPr/>
            <p:nvPr/>
          </p:nvCxnSpPr>
          <p:spPr>
            <a:xfrm>
              <a:off x="3872156" y="2365821"/>
              <a:ext cx="532016" cy="59113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035" name="Google Shape;1035;p104" descr="Picture 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086486" y="4409782"/>
              <a:ext cx="863903" cy="863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104" descr="Picture 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88090" y="2730025"/>
              <a:ext cx="792156" cy="79215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7" name="Google Shape;1037;p104"/>
            <p:cNvCxnSpPr/>
            <p:nvPr/>
          </p:nvCxnSpPr>
          <p:spPr>
            <a:xfrm>
              <a:off x="2502809" y="3637854"/>
              <a:ext cx="532016" cy="59112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38" name="Google Shape;1038;p104"/>
            <p:cNvCxnSpPr/>
            <p:nvPr/>
          </p:nvCxnSpPr>
          <p:spPr>
            <a:xfrm>
              <a:off x="3448219" y="5358742"/>
              <a:ext cx="1" cy="72285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39" name="Google Shape;1039;p104"/>
            <p:cNvSpPr/>
            <p:nvPr/>
          </p:nvSpPr>
          <p:spPr>
            <a:xfrm>
              <a:off x="1974603" y="2657289"/>
              <a:ext cx="805643" cy="927153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104"/>
            <p:cNvSpPr/>
            <p:nvPr/>
          </p:nvSpPr>
          <p:spPr>
            <a:xfrm>
              <a:off x="4362882" y="2897684"/>
              <a:ext cx="702335" cy="778685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04"/>
            <p:cNvSpPr/>
            <p:nvPr/>
          </p:nvSpPr>
          <p:spPr>
            <a:xfrm>
              <a:off x="3039623" y="6195426"/>
              <a:ext cx="957629" cy="927153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04"/>
            <p:cNvSpPr/>
            <p:nvPr/>
          </p:nvSpPr>
          <p:spPr>
            <a:xfrm>
              <a:off x="3090351" y="4329812"/>
              <a:ext cx="821724" cy="1000367"/>
            </a:xfrm>
            <a:prstGeom prst="rect">
              <a:avLst/>
            </a:prstGeom>
            <a:noFill/>
            <a:ln w="50800" cap="flat" cmpd="sng">
              <a:solidFill>
                <a:srgbClr val="C6436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04"/>
            <p:cNvSpPr/>
            <p:nvPr/>
          </p:nvSpPr>
          <p:spPr>
            <a:xfrm>
              <a:off x="3105124" y="1562472"/>
              <a:ext cx="826628" cy="1005853"/>
            </a:xfrm>
            <a:prstGeom prst="rect">
              <a:avLst/>
            </a:prstGeom>
            <a:noFill/>
            <a:ln w="50800" cap="flat" cmpd="sng">
              <a:solidFill>
                <a:srgbClr val="C6436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04"/>
            <p:cNvSpPr/>
            <p:nvPr/>
          </p:nvSpPr>
          <p:spPr>
            <a:xfrm>
              <a:off x="4350182" y="2897684"/>
              <a:ext cx="702335" cy="778685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04"/>
            <p:cNvSpPr/>
            <p:nvPr/>
          </p:nvSpPr>
          <p:spPr>
            <a:xfrm>
              <a:off x="4350182" y="2910384"/>
              <a:ext cx="702335" cy="778685"/>
            </a:xfrm>
            <a:prstGeom prst="rect">
              <a:avLst/>
            </a:prstGeom>
            <a:noFill/>
            <a:ln w="50800" cap="flat" cmpd="sng">
              <a:solidFill>
                <a:srgbClr val="0B4F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600"/>
              </a:pP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TextBox 5">
            <a:extLst>
              <a:ext uri="{FF2B5EF4-FFF2-40B4-BE49-F238E27FC236}">
                <a16:creationId xmlns:a16="http://schemas.microsoft.com/office/drawing/2014/main" id="{EF523CC8-5647-EE43-B567-870C59F2C223}"/>
              </a:ext>
            </a:extLst>
          </p:cNvPr>
          <p:cNvSpPr txBox="1"/>
          <p:nvPr/>
        </p:nvSpPr>
        <p:spPr>
          <a:xfrm>
            <a:off x="3393822" y="202850"/>
            <a:ext cx="5404353" cy="538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sz="3200" dirty="0"/>
              <a:t>Encapsulate with rich metadata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18320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6"/>
          <p:cNvSpPr txBox="1">
            <a:spLocks noGrp="1"/>
          </p:cNvSpPr>
          <p:nvPr>
            <p:ph type="body" idx="4294967295"/>
          </p:nvPr>
        </p:nvSpPr>
        <p:spPr>
          <a:xfrm>
            <a:off x="0" y="1276350"/>
            <a:ext cx="10515600" cy="4900613"/>
          </a:xfrm>
          <a:prstGeom prst="rect">
            <a:avLst/>
          </a:prstGeom>
        </p:spPr>
        <p:txBody>
          <a:bodyPr spcFirstLastPara="1" vert="horz" wrap="square" lIns="45713" tIns="45713" rIns="45713" bIns="45713" rtlCol="0" anchor="t" anchorCtr="0">
            <a:noAutofit/>
          </a:bodyPr>
          <a:lstStyle/>
          <a:p>
            <a:pPr marL="0" indent="0">
              <a:buNone/>
            </a:pPr>
            <a:r>
              <a:rPr lang="en-US"/>
              <a:t>• Better productivity (less time spent remembering how something is done)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None/>
            </a:pPr>
            <a:r>
              <a:rPr lang="en-US"/>
              <a:t>• Better visibility and impact within the organization</a:t>
            </a: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/>
              <a:t>• Better public visibility - willingness to open and share methods boosts trust</a:t>
            </a: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337E746B-962E-904E-912B-C10BD6F8763A}"/>
              </a:ext>
            </a:extLst>
          </p:cNvPr>
          <p:cNvSpPr txBox="1"/>
          <p:nvPr/>
        </p:nvSpPr>
        <p:spPr>
          <a:xfrm>
            <a:off x="1173960" y="180548"/>
            <a:ext cx="9844160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Best-practices translate to immediate benefits</a:t>
            </a:r>
            <a:endParaRPr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4B3D73-8497-0546-BECC-CC90D1588336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315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1"/>
          <p:cNvSpPr txBox="1">
            <a:spLocks noGrp="1"/>
          </p:cNvSpPr>
          <p:nvPr>
            <p:ph type="title" idx="4294967295"/>
          </p:nvPr>
        </p:nvSpPr>
        <p:spPr>
          <a:xfrm>
            <a:off x="1219200" y="0"/>
            <a:ext cx="10972800" cy="7556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ctr" anchorCtr="0">
            <a:noAutofit/>
          </a:bodyPr>
          <a:lstStyle/>
          <a:p>
            <a:pPr indent="127000"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Renku, really?</a:t>
            </a:r>
            <a:endParaRPr/>
          </a:p>
        </p:txBody>
      </p:sp>
      <p:grpSp>
        <p:nvGrpSpPr>
          <p:cNvPr id="1149" name="Google Shape;1149;p111"/>
          <p:cNvGrpSpPr/>
          <p:nvPr/>
        </p:nvGrpSpPr>
        <p:grpSpPr>
          <a:xfrm>
            <a:off x="-40439" y="2026318"/>
            <a:ext cx="1583469" cy="4513241"/>
            <a:chOff x="0" y="0"/>
            <a:chExt cx="3166937" cy="9026482"/>
          </a:xfrm>
        </p:grpSpPr>
        <p:pic>
          <p:nvPicPr>
            <p:cNvPr id="1150" name="Google Shape;1150;p111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5578" y="3051250"/>
              <a:ext cx="1637100" cy="1398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111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1652" y="0"/>
              <a:ext cx="1398357" cy="1398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Google Shape;1152;p111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63844" y="1525625"/>
              <a:ext cx="1206988" cy="1398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3" name="Google Shape;1153;p111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4576876"/>
              <a:ext cx="3166937" cy="13983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111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2748" y="6102501"/>
              <a:ext cx="2281747" cy="1398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Google Shape;1155;p111" descr="Imag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52064" y="7628126"/>
              <a:ext cx="1290790" cy="13983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6" name="Google Shape;1156;p111"/>
          <p:cNvSpPr txBox="1"/>
          <p:nvPr/>
        </p:nvSpPr>
        <p:spPr>
          <a:xfrm>
            <a:off x="-28109" y="1036703"/>
            <a:ext cx="12240000" cy="846450"/>
          </a:xfrm>
          <a:prstGeom prst="rect">
            <a:avLst/>
          </a:prstGeom>
          <a:gradFill>
            <a:gsLst>
              <a:gs pos="0">
                <a:srgbClr val="BBC0DB"/>
              </a:gs>
              <a:gs pos="50000">
                <a:srgbClr val="B0B5D5"/>
              </a:gs>
              <a:gs pos="100000">
                <a:srgbClr val="A2A9D0"/>
              </a:gs>
            </a:gsLst>
            <a:lin ang="5400012" scaled="0"/>
          </a:gradFill>
          <a:ln w="127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buClr>
                <a:srgbClr val="000000"/>
              </a:buClr>
              <a:buSzPts val="4900"/>
            </a:pP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platform integrating: </a:t>
            </a:r>
            <a:endParaRPr sz="900"/>
          </a:p>
          <a:p>
            <a:pPr algn="ctr">
              <a:buClr>
                <a:srgbClr val="000000"/>
              </a:buClr>
              <a:buSzPts val="4900"/>
            </a:pP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Jupyter/RStudio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analysis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workflows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linked with a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graph</a:t>
            </a:r>
            <a:endParaRPr sz="900"/>
          </a:p>
        </p:txBody>
      </p:sp>
      <p:pic>
        <p:nvPicPr>
          <p:cNvPr id="1157" name="Google Shape;1157;p1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01940" y="2986539"/>
            <a:ext cx="501769" cy="5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22526" y="2528462"/>
            <a:ext cx="4101575" cy="160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81825" y="2692139"/>
            <a:ext cx="4368062" cy="256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C081F3E1-2693-DD40-8EC0-CBDAF955D3E3}"/>
              </a:ext>
            </a:extLst>
          </p:cNvPr>
          <p:cNvSpPr txBox="1"/>
          <p:nvPr/>
        </p:nvSpPr>
        <p:spPr>
          <a:xfrm>
            <a:off x="3655029" y="180548"/>
            <a:ext cx="488203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Renku</a:t>
            </a:r>
            <a:r>
              <a:rPr lang="en-US" dirty="0"/>
              <a:t>, Really?</a:t>
            </a:r>
            <a:endParaRPr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0EE1F839-3B00-B848-B0E2-DA3D130D84BD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17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2"/>
          <p:cNvSpPr txBox="1">
            <a:spLocks noGrp="1"/>
          </p:cNvSpPr>
          <p:nvPr>
            <p:ph type="title" idx="4294967295"/>
          </p:nvPr>
        </p:nvSpPr>
        <p:spPr>
          <a:xfrm>
            <a:off x="1219200" y="0"/>
            <a:ext cx="10972800" cy="7556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45713" rIns="45713" bIns="45713" rtlCol="0" anchor="ctr" anchorCtr="0">
            <a:noAutofit/>
          </a:bodyPr>
          <a:lstStyle/>
          <a:p>
            <a:pPr indent="127000"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Renku, really?</a:t>
            </a:r>
            <a:endParaRPr/>
          </a:p>
        </p:txBody>
      </p:sp>
      <p:sp>
        <p:nvSpPr>
          <p:cNvPr id="1165" name="Google Shape;1165;p112"/>
          <p:cNvSpPr txBox="1"/>
          <p:nvPr/>
        </p:nvSpPr>
        <p:spPr>
          <a:xfrm>
            <a:off x="-28109" y="1036703"/>
            <a:ext cx="12240000" cy="846450"/>
          </a:xfrm>
          <a:prstGeom prst="rect">
            <a:avLst/>
          </a:prstGeom>
          <a:gradFill>
            <a:gsLst>
              <a:gs pos="0">
                <a:srgbClr val="BBC0DB"/>
              </a:gs>
              <a:gs pos="50000">
                <a:srgbClr val="B0B5D5"/>
              </a:gs>
              <a:gs pos="100000">
                <a:srgbClr val="A2A9D0"/>
              </a:gs>
            </a:gsLst>
            <a:lin ang="5400012" scaled="0"/>
          </a:gradFill>
          <a:ln w="127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buClr>
                <a:srgbClr val="000000"/>
              </a:buClr>
              <a:buSzPts val="4900"/>
            </a:pP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platform integrating: </a:t>
            </a:r>
            <a:endParaRPr sz="900"/>
          </a:p>
          <a:p>
            <a:pPr algn="ctr">
              <a:buClr>
                <a:srgbClr val="000000"/>
              </a:buClr>
              <a:buSzPts val="4900"/>
            </a:pP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Jupyter/RStudio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analysis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workflows</a:t>
            </a:r>
            <a:r>
              <a:rPr lang="en-US" sz="24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linked with a </a:t>
            </a:r>
            <a:r>
              <a:rPr lang="en-US" sz="24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graph</a:t>
            </a:r>
            <a:endParaRPr sz="900"/>
          </a:p>
        </p:txBody>
      </p:sp>
      <p:pic>
        <p:nvPicPr>
          <p:cNvPr id="1166" name="Google Shape;116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058" y="2060539"/>
            <a:ext cx="8711665" cy="42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7E7A7-B088-E649-AB73-F7762D1F0870}"/>
              </a:ext>
            </a:extLst>
          </p:cNvPr>
          <p:cNvSpPr txBox="1"/>
          <p:nvPr/>
        </p:nvSpPr>
        <p:spPr>
          <a:xfrm>
            <a:off x="3655029" y="180548"/>
            <a:ext cx="488203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What is </a:t>
            </a:r>
            <a:r>
              <a:rPr lang="en-US" dirty="0" err="1"/>
              <a:t>Renku</a:t>
            </a:r>
            <a:r>
              <a:rPr lang="en-US" dirty="0"/>
              <a:t>, Really?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B68B52-532B-4B49-827D-723387BFDCDB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31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2540317" y="2393488"/>
            <a:ext cx="711136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Data Science</a:t>
            </a:r>
            <a:b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</a:br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Tools for Collaboration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48521B-D7E8-AF45-8A41-02D144E0A23C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6B8DC-8CD2-1D4F-ADCB-AB9E93111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546" y="3221182"/>
            <a:ext cx="2216727" cy="29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5"/>
          <p:cNvSpPr txBox="1"/>
          <p:nvPr/>
        </p:nvSpPr>
        <p:spPr>
          <a:xfrm>
            <a:off x="2034338" y="1795781"/>
            <a:ext cx="8043306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endParaRPr sz="2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719D32"/>
              </a:buClr>
              <a:buSzPts val="8500"/>
            </a:pPr>
            <a:r>
              <a:rPr lang="en-US" sz="480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Reproducibility</a:t>
            </a:r>
            <a:endParaRPr sz="1050" dirty="0"/>
          </a:p>
          <a:p>
            <a:pPr algn="ctr">
              <a:buClr>
                <a:srgbClr val="719D32"/>
              </a:buClr>
              <a:buSzPts val="8500"/>
            </a:pPr>
            <a:r>
              <a:rPr lang="en-US" sz="480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Reusability</a:t>
            </a:r>
            <a:endParaRPr sz="1050" dirty="0"/>
          </a:p>
          <a:p>
            <a:pPr algn="ctr">
              <a:buClr>
                <a:srgbClr val="719D32"/>
              </a:buClr>
              <a:buSzPts val="8500"/>
            </a:pPr>
            <a:r>
              <a:rPr lang="en-US" sz="4800" dirty="0">
                <a:solidFill>
                  <a:srgbClr val="719D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Collaboration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291686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04C22E6-8EA2-4544-B1D9-4DD40C08F8B4}"/>
              </a:ext>
            </a:extLst>
          </p:cNvPr>
          <p:cNvSpPr txBox="1">
            <a:spLocks/>
          </p:cNvSpPr>
          <p:nvPr/>
        </p:nvSpPr>
        <p:spPr>
          <a:xfrm>
            <a:off x="662153" y="1271752"/>
            <a:ext cx="11529848" cy="4905211"/>
          </a:xfrm>
          <a:prstGeom prst="rect">
            <a:avLst/>
          </a:prstGeom>
        </p:spPr>
        <p:txBody>
          <a:bodyPr vert="horz" lIns="182843" tIns="91422" rIns="182843" bIns="91422" rtlCol="0">
            <a:normAutofit fontScale="70000" lnSpcReduction="20000"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Class calendar </a:t>
            </a:r>
            <a:r>
              <a:rPr lang="en-US" sz="2800" dirty="0">
                <a:hlinkClick r:id="rId2"/>
              </a:rPr>
              <a:t>https://epfl-dslab2020.github.io/</a:t>
            </a:r>
            <a:endParaRPr lang="en-US" sz="2800" dirty="0"/>
          </a:p>
          <a:p>
            <a:pPr lvl="1"/>
            <a:r>
              <a:rPr lang="en-US" sz="2800" dirty="0"/>
              <a:t>Presentations and exercises will be posted up to a week max before class</a:t>
            </a:r>
          </a:p>
          <a:p>
            <a:pPr lvl="1"/>
            <a:r>
              <a:rPr lang="en-US" sz="2800" dirty="0"/>
              <a:t>Exercise solutions will be posted on morning of next class</a:t>
            </a:r>
          </a:p>
          <a:p>
            <a:pPr lvl="1"/>
            <a:r>
              <a:rPr lang="en-US" sz="2800" dirty="0"/>
              <a:t>Homework instructions will be posted immediately before class</a:t>
            </a:r>
          </a:p>
          <a:p>
            <a:pPr lvl="1"/>
            <a:r>
              <a:rPr lang="en-US" sz="2800" dirty="0" err="1"/>
              <a:t>Homeworks</a:t>
            </a:r>
            <a:r>
              <a:rPr lang="en-US" sz="2800" dirty="0"/>
              <a:t> are due two weeks later, at midnight before class</a:t>
            </a:r>
          </a:p>
          <a:p>
            <a:pPr lvl="1"/>
            <a:r>
              <a:rPr lang="en-US" sz="2800" dirty="0" err="1"/>
              <a:t>Homeworks</a:t>
            </a:r>
            <a:r>
              <a:rPr lang="en-US" sz="2800" dirty="0"/>
              <a:t> solutions will be posted next morning after due date </a:t>
            </a:r>
          </a:p>
          <a:p>
            <a:endParaRPr lang="en-US" sz="3200" dirty="0"/>
          </a:p>
          <a:p>
            <a:r>
              <a:rPr lang="en-US" sz="3200" dirty="0"/>
              <a:t>Students work in groups of 3 to 4</a:t>
            </a:r>
          </a:p>
          <a:p>
            <a:pPr lvl="1"/>
            <a:r>
              <a:rPr lang="en-US" sz="2800" dirty="0"/>
              <a:t>Exceptionally, groups of 2 are allowed (talk to profs)</a:t>
            </a:r>
          </a:p>
          <a:p>
            <a:pPr lvl="1"/>
            <a:endParaRPr lang="en-US" sz="2800" dirty="0"/>
          </a:p>
          <a:p>
            <a:r>
              <a:rPr lang="en-US" sz="3200" dirty="0"/>
              <a:t>Quiz</a:t>
            </a:r>
          </a:p>
          <a:p>
            <a:pPr lvl="1"/>
            <a:r>
              <a:rPr lang="en-US" sz="2800" dirty="0"/>
              <a:t>How many students completed week 1’s exercise 1, .. exercise 2?</a:t>
            </a:r>
          </a:p>
          <a:p>
            <a:endParaRPr lang="en-US" sz="3200" dirty="0"/>
          </a:p>
          <a:p>
            <a:r>
              <a:rPr lang="en-US" sz="3200" dirty="0"/>
              <a:t>Solutions of exercises week 1</a:t>
            </a:r>
          </a:p>
          <a:p>
            <a:pPr lvl="1"/>
            <a:r>
              <a:rPr lang="en-US" sz="2800" dirty="0"/>
              <a:t>https://</a:t>
            </a:r>
            <a:r>
              <a:rPr lang="en-US" sz="2800" dirty="0" err="1"/>
              <a:t>renku.iccluster.epfl.ch</a:t>
            </a:r>
            <a:r>
              <a:rPr lang="en-US" sz="2800" dirty="0"/>
              <a:t>/projects/dslab2020/dslab-solutions-week-1/</a:t>
            </a:r>
          </a:p>
          <a:p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2D8C7-8460-5447-92F1-DD78CAFDF6F7}"/>
              </a:ext>
            </a:extLst>
          </p:cNvPr>
          <p:cNvSpPr txBox="1"/>
          <p:nvPr/>
        </p:nvSpPr>
        <p:spPr>
          <a:xfrm>
            <a:off x="4585943" y="180549"/>
            <a:ext cx="302016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Q&amp;A week - 1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31BED3-55B0-4346-8308-CFD0AC6828DA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F56C9-263B-374A-8091-427EEA23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395" y="1260087"/>
            <a:ext cx="2600868" cy="2708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A25E3-4E9A-6540-9FEF-E2EACEC31964}"/>
              </a:ext>
            </a:extLst>
          </p:cNvPr>
          <p:cNvSpPr txBox="1"/>
          <p:nvPr/>
        </p:nvSpPr>
        <p:spPr>
          <a:xfrm>
            <a:off x="9277814" y="925551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</a:t>
            </a:r>
          </a:p>
        </p:txBody>
      </p:sp>
    </p:spTree>
    <p:extLst>
      <p:ext uri="{BB962C8B-B14F-4D97-AF65-F5344CB8AC3E}">
        <p14:creationId xmlns:p14="http://schemas.microsoft.com/office/powerpoint/2010/main" val="371370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6E40864-172F-B34B-9AD5-F677AE4FA0CD}"/>
              </a:ext>
            </a:extLst>
          </p:cNvPr>
          <p:cNvGrpSpPr/>
          <p:nvPr/>
        </p:nvGrpSpPr>
        <p:grpSpPr>
          <a:xfrm>
            <a:off x="2970785" y="1215673"/>
            <a:ext cx="1485733" cy="1880526"/>
            <a:chOff x="2970785" y="1215673"/>
            <a:chExt cx="1485733" cy="188052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C554F71-540F-8E43-875C-B4EEC1DD2450}"/>
                </a:ext>
              </a:extLst>
            </p:cNvPr>
            <p:cNvSpPr/>
            <p:nvPr/>
          </p:nvSpPr>
          <p:spPr>
            <a:xfrm>
              <a:off x="3519816" y="2159497"/>
              <a:ext cx="936702" cy="936702"/>
            </a:xfrm>
            <a:prstGeom prst="roundRect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Code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0D836E-B101-DB46-AF68-CBF8A1E41938}"/>
                </a:ext>
              </a:extLst>
            </p:cNvPr>
            <p:cNvGrpSpPr/>
            <p:nvPr/>
          </p:nvGrpSpPr>
          <p:grpSpPr>
            <a:xfrm>
              <a:off x="2970785" y="1215673"/>
              <a:ext cx="1364481" cy="1359541"/>
              <a:chOff x="7647845" y="4212188"/>
              <a:chExt cx="2013144" cy="2005856"/>
            </a:xfrm>
          </p:grpSpPr>
          <p:grpSp>
            <p:nvGrpSpPr>
              <p:cNvPr id="25" name="Group 260" descr="Grouper 17">
                <a:extLst>
                  <a:ext uri="{FF2B5EF4-FFF2-40B4-BE49-F238E27FC236}">
                    <a16:creationId xmlns:a16="http://schemas.microsoft.com/office/drawing/2014/main" id="{B361F1ED-1856-BA47-A769-653C6F0B6764}"/>
                  </a:ext>
                </a:extLst>
              </p:cNvPr>
              <p:cNvGrpSpPr/>
              <p:nvPr/>
            </p:nvGrpSpPr>
            <p:grpSpPr>
              <a:xfrm>
                <a:off x="7647845" y="5374613"/>
                <a:ext cx="717329" cy="843431"/>
                <a:chOff x="0" y="0"/>
                <a:chExt cx="1794815" cy="2110329"/>
              </a:xfrm>
            </p:grpSpPr>
            <p:grpSp>
              <p:nvGrpSpPr>
                <p:cNvPr id="28" name="Group 258" descr="Groupe 55">
                  <a:extLst>
                    <a:ext uri="{FF2B5EF4-FFF2-40B4-BE49-F238E27FC236}">
                      <a16:creationId xmlns:a16="http://schemas.microsoft.com/office/drawing/2014/main" id="{07C6D386-D217-4741-A697-4F2AEF0E4714}"/>
                    </a:ext>
                  </a:extLst>
                </p:cNvPr>
                <p:cNvGrpSpPr/>
                <p:nvPr/>
              </p:nvGrpSpPr>
              <p:grpSpPr>
                <a:xfrm>
                  <a:off x="0" y="1112229"/>
                  <a:ext cx="1794816" cy="998101"/>
                  <a:chOff x="0" y="0"/>
                  <a:chExt cx="1794815" cy="998100"/>
                </a:xfrm>
              </p:grpSpPr>
              <p:sp>
                <p:nvSpPr>
                  <p:cNvPr id="30" name="Shape 256" descr="Freeform 10">
                    <a:extLst>
                      <a:ext uri="{FF2B5EF4-FFF2-40B4-BE49-F238E27FC236}">
                        <a16:creationId xmlns:a16="http://schemas.microsoft.com/office/drawing/2014/main" id="{5949DB74-C0C7-F44C-8BD6-AD0867F4FACB}"/>
                      </a:ext>
                    </a:extLst>
                  </p:cNvPr>
                  <p:cNvSpPr/>
                  <p:nvPr/>
                </p:nvSpPr>
                <p:spPr>
                  <a:xfrm>
                    <a:off x="0" y="-1"/>
                    <a:ext cx="1794816" cy="99810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10" extrusionOk="0">
                        <a:moveTo>
                          <a:pt x="0" y="21510"/>
                        </a:moveTo>
                        <a:cubicBezTo>
                          <a:pt x="41" y="20734"/>
                          <a:pt x="122" y="19957"/>
                          <a:pt x="162" y="19110"/>
                        </a:cubicBezTo>
                        <a:cubicBezTo>
                          <a:pt x="284" y="17345"/>
                          <a:pt x="365" y="15581"/>
                          <a:pt x="527" y="13816"/>
                        </a:cubicBezTo>
                        <a:cubicBezTo>
                          <a:pt x="689" y="11698"/>
                          <a:pt x="892" y="9651"/>
                          <a:pt x="1094" y="7534"/>
                        </a:cubicBezTo>
                        <a:cubicBezTo>
                          <a:pt x="1216" y="6757"/>
                          <a:pt x="1378" y="5981"/>
                          <a:pt x="1499" y="5204"/>
                        </a:cubicBezTo>
                        <a:cubicBezTo>
                          <a:pt x="1743" y="3863"/>
                          <a:pt x="2269" y="2875"/>
                          <a:pt x="2999" y="2381"/>
                        </a:cubicBezTo>
                        <a:cubicBezTo>
                          <a:pt x="3971" y="1675"/>
                          <a:pt x="4944" y="1110"/>
                          <a:pt x="5917" y="475"/>
                        </a:cubicBezTo>
                        <a:cubicBezTo>
                          <a:pt x="6200" y="334"/>
                          <a:pt x="6484" y="192"/>
                          <a:pt x="6808" y="51"/>
                        </a:cubicBezTo>
                        <a:cubicBezTo>
                          <a:pt x="7173" y="-90"/>
                          <a:pt x="7376" y="51"/>
                          <a:pt x="7497" y="616"/>
                        </a:cubicBezTo>
                        <a:cubicBezTo>
                          <a:pt x="8227" y="3369"/>
                          <a:pt x="9402" y="5486"/>
                          <a:pt x="10618" y="7463"/>
                        </a:cubicBezTo>
                        <a:cubicBezTo>
                          <a:pt x="10739" y="7675"/>
                          <a:pt x="10861" y="7675"/>
                          <a:pt x="10982" y="7463"/>
                        </a:cubicBezTo>
                        <a:cubicBezTo>
                          <a:pt x="12239" y="5416"/>
                          <a:pt x="13414" y="3298"/>
                          <a:pt x="14103" y="545"/>
                        </a:cubicBezTo>
                        <a:cubicBezTo>
                          <a:pt x="14224" y="122"/>
                          <a:pt x="14468" y="-90"/>
                          <a:pt x="14711" y="51"/>
                        </a:cubicBezTo>
                        <a:cubicBezTo>
                          <a:pt x="16089" y="686"/>
                          <a:pt x="17507" y="1322"/>
                          <a:pt x="18804" y="2522"/>
                        </a:cubicBezTo>
                        <a:cubicBezTo>
                          <a:pt x="19655" y="3298"/>
                          <a:pt x="20060" y="4639"/>
                          <a:pt x="20303" y="6192"/>
                        </a:cubicBezTo>
                        <a:cubicBezTo>
                          <a:pt x="20668" y="8451"/>
                          <a:pt x="20871" y="10710"/>
                          <a:pt x="21033" y="13039"/>
                        </a:cubicBezTo>
                        <a:cubicBezTo>
                          <a:pt x="21195" y="15228"/>
                          <a:pt x="21316" y="17345"/>
                          <a:pt x="21478" y="19463"/>
                        </a:cubicBezTo>
                        <a:cubicBezTo>
                          <a:pt x="21519" y="20169"/>
                          <a:pt x="21559" y="20875"/>
                          <a:pt x="21600" y="21510"/>
                        </a:cubicBezTo>
                        <a:cubicBezTo>
                          <a:pt x="14427" y="21510"/>
                          <a:pt x="7214" y="21510"/>
                          <a:pt x="0" y="21510"/>
                        </a:cubicBezTo>
                        <a:close/>
                        <a:moveTo>
                          <a:pt x="10091" y="9086"/>
                        </a:moveTo>
                        <a:cubicBezTo>
                          <a:pt x="10091" y="9016"/>
                          <a:pt x="10091" y="8945"/>
                          <a:pt x="10091" y="8875"/>
                        </a:cubicBezTo>
                        <a:cubicBezTo>
                          <a:pt x="9929" y="8592"/>
                          <a:pt x="9767" y="8381"/>
                          <a:pt x="9605" y="8098"/>
                        </a:cubicBezTo>
                        <a:cubicBezTo>
                          <a:pt x="8672" y="6545"/>
                          <a:pt x="7740" y="4922"/>
                          <a:pt x="7132" y="2945"/>
                        </a:cubicBezTo>
                        <a:cubicBezTo>
                          <a:pt x="6768" y="1886"/>
                          <a:pt x="6768" y="1816"/>
                          <a:pt x="6079" y="2239"/>
                        </a:cubicBezTo>
                        <a:cubicBezTo>
                          <a:pt x="5187" y="2734"/>
                          <a:pt x="4255" y="3298"/>
                          <a:pt x="3404" y="3934"/>
                        </a:cubicBezTo>
                        <a:cubicBezTo>
                          <a:pt x="2918" y="4286"/>
                          <a:pt x="2594" y="4922"/>
                          <a:pt x="2432" y="5769"/>
                        </a:cubicBezTo>
                        <a:cubicBezTo>
                          <a:pt x="2310" y="6545"/>
                          <a:pt x="2107" y="7392"/>
                          <a:pt x="2026" y="8169"/>
                        </a:cubicBezTo>
                        <a:cubicBezTo>
                          <a:pt x="1824" y="10286"/>
                          <a:pt x="1621" y="12334"/>
                          <a:pt x="1459" y="14381"/>
                        </a:cubicBezTo>
                        <a:cubicBezTo>
                          <a:pt x="1337" y="16004"/>
                          <a:pt x="1256" y="17628"/>
                          <a:pt x="1175" y="19251"/>
                        </a:cubicBezTo>
                        <a:cubicBezTo>
                          <a:pt x="1135" y="19675"/>
                          <a:pt x="1216" y="19816"/>
                          <a:pt x="1459" y="19816"/>
                        </a:cubicBezTo>
                        <a:cubicBezTo>
                          <a:pt x="7619" y="19745"/>
                          <a:pt x="13819" y="19745"/>
                          <a:pt x="20020" y="19745"/>
                        </a:cubicBezTo>
                        <a:cubicBezTo>
                          <a:pt x="20506" y="19745"/>
                          <a:pt x="20506" y="19745"/>
                          <a:pt x="20425" y="18828"/>
                        </a:cubicBezTo>
                        <a:cubicBezTo>
                          <a:pt x="20263" y="16286"/>
                          <a:pt x="20141" y="13745"/>
                          <a:pt x="19898" y="11204"/>
                        </a:cubicBezTo>
                        <a:cubicBezTo>
                          <a:pt x="19736" y="9369"/>
                          <a:pt x="19412" y="7604"/>
                          <a:pt x="19168" y="5769"/>
                        </a:cubicBezTo>
                        <a:cubicBezTo>
                          <a:pt x="19047" y="4922"/>
                          <a:pt x="18723" y="4357"/>
                          <a:pt x="18277" y="4004"/>
                        </a:cubicBezTo>
                        <a:cubicBezTo>
                          <a:pt x="17264" y="3016"/>
                          <a:pt x="16129" y="2522"/>
                          <a:pt x="14994" y="1957"/>
                        </a:cubicBezTo>
                        <a:cubicBezTo>
                          <a:pt x="14913" y="1957"/>
                          <a:pt x="14792" y="2098"/>
                          <a:pt x="14751" y="2239"/>
                        </a:cubicBezTo>
                        <a:cubicBezTo>
                          <a:pt x="14508" y="2804"/>
                          <a:pt x="14346" y="3439"/>
                          <a:pt x="14103" y="4004"/>
                        </a:cubicBezTo>
                        <a:cubicBezTo>
                          <a:pt x="13090" y="6616"/>
                          <a:pt x="11671" y="8663"/>
                          <a:pt x="10374" y="10851"/>
                        </a:cubicBezTo>
                        <a:cubicBezTo>
                          <a:pt x="10172" y="11204"/>
                          <a:pt x="9888" y="11134"/>
                          <a:pt x="9726" y="10781"/>
                        </a:cubicBezTo>
                        <a:cubicBezTo>
                          <a:pt x="9564" y="10498"/>
                          <a:pt x="9523" y="10004"/>
                          <a:pt x="9686" y="9651"/>
                        </a:cubicBezTo>
                        <a:cubicBezTo>
                          <a:pt x="9807" y="9439"/>
                          <a:pt x="9969" y="9298"/>
                          <a:pt x="10091" y="90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20" tIns="45720" rIns="45720" bIns="45720" numCol="1" anchor="ctr">
                    <a:noAutofit/>
                  </a:bodyPr>
                  <a:lstStyle/>
                  <a:p>
                    <a:endParaRPr sz="600"/>
                  </a:p>
                </p:txBody>
              </p:sp>
              <p:sp>
                <p:nvSpPr>
                  <p:cNvPr id="31" name="Shape 257" descr="Freeform 12">
                    <a:extLst>
                      <a:ext uri="{FF2B5EF4-FFF2-40B4-BE49-F238E27FC236}">
                        <a16:creationId xmlns:a16="http://schemas.microsoft.com/office/drawing/2014/main" id="{92D2F3D4-B2F5-D04C-82C2-A9C211215169}"/>
                      </a:ext>
                    </a:extLst>
                  </p:cNvPr>
                  <p:cNvSpPr/>
                  <p:nvPr/>
                </p:nvSpPr>
                <p:spPr>
                  <a:xfrm>
                    <a:off x="938211" y="642189"/>
                    <a:ext cx="280111" cy="6334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154" h="19795" extrusionOk="0">
                        <a:moveTo>
                          <a:pt x="10481" y="0"/>
                        </a:moveTo>
                        <a:cubicBezTo>
                          <a:pt x="13530" y="0"/>
                          <a:pt x="16580" y="0"/>
                          <a:pt x="19629" y="0"/>
                        </a:cubicBezTo>
                        <a:cubicBezTo>
                          <a:pt x="20646" y="0"/>
                          <a:pt x="21154" y="2057"/>
                          <a:pt x="21154" y="6171"/>
                        </a:cubicBezTo>
                        <a:cubicBezTo>
                          <a:pt x="20900" y="21600"/>
                          <a:pt x="21408" y="19543"/>
                          <a:pt x="17850" y="19543"/>
                        </a:cubicBezTo>
                        <a:cubicBezTo>
                          <a:pt x="12514" y="19543"/>
                          <a:pt x="7177" y="19543"/>
                          <a:pt x="1841" y="19543"/>
                        </a:cubicBezTo>
                        <a:cubicBezTo>
                          <a:pt x="316" y="20571"/>
                          <a:pt x="-192" y="18514"/>
                          <a:pt x="62" y="12343"/>
                        </a:cubicBezTo>
                        <a:cubicBezTo>
                          <a:pt x="62" y="10286"/>
                          <a:pt x="62" y="8229"/>
                          <a:pt x="62" y="6171"/>
                        </a:cubicBezTo>
                        <a:cubicBezTo>
                          <a:pt x="-192" y="1029"/>
                          <a:pt x="570" y="0"/>
                          <a:pt x="1587" y="0"/>
                        </a:cubicBezTo>
                        <a:cubicBezTo>
                          <a:pt x="4636" y="0"/>
                          <a:pt x="7686" y="0"/>
                          <a:pt x="1048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20" tIns="45720" rIns="45720" bIns="45720" numCol="1" anchor="ctr">
                    <a:noAutofit/>
                  </a:bodyPr>
                  <a:lstStyle/>
                  <a:p>
                    <a:endParaRPr sz="600"/>
                  </a:p>
                </p:txBody>
              </p:sp>
            </p:grpSp>
            <p:sp>
              <p:nvSpPr>
                <p:cNvPr id="29" name="Shape 259" descr="Freeform 20">
                  <a:extLst>
                    <a:ext uri="{FF2B5EF4-FFF2-40B4-BE49-F238E27FC236}">
                      <a16:creationId xmlns:a16="http://schemas.microsoft.com/office/drawing/2014/main" id="{2E711E65-B072-1D44-881F-EBE0DB533287}"/>
                    </a:ext>
                  </a:extLst>
                </p:cNvPr>
                <p:cNvSpPr/>
                <p:nvPr/>
              </p:nvSpPr>
              <p:spPr>
                <a:xfrm>
                  <a:off x="397112" y="-1"/>
                  <a:ext cx="1013720" cy="11391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04" h="21416" extrusionOk="0">
                      <a:moveTo>
                        <a:pt x="19841" y="7312"/>
                      </a:moveTo>
                      <a:cubicBezTo>
                        <a:pt x="19780" y="7971"/>
                        <a:pt x="19656" y="8576"/>
                        <a:pt x="19595" y="9236"/>
                      </a:cubicBezTo>
                      <a:cubicBezTo>
                        <a:pt x="19533" y="9345"/>
                        <a:pt x="19595" y="9510"/>
                        <a:pt x="19656" y="9565"/>
                      </a:cubicBezTo>
                      <a:cubicBezTo>
                        <a:pt x="20767" y="10500"/>
                        <a:pt x="21014" y="11599"/>
                        <a:pt x="20644" y="12863"/>
                      </a:cubicBezTo>
                      <a:cubicBezTo>
                        <a:pt x="20212" y="14072"/>
                        <a:pt x="19533" y="15171"/>
                        <a:pt x="18113" y="15721"/>
                      </a:cubicBezTo>
                      <a:cubicBezTo>
                        <a:pt x="17990" y="15776"/>
                        <a:pt x="17928" y="15941"/>
                        <a:pt x="17805" y="16051"/>
                      </a:cubicBezTo>
                      <a:cubicBezTo>
                        <a:pt x="16941" y="17755"/>
                        <a:pt x="15645" y="19184"/>
                        <a:pt x="13979" y="20283"/>
                      </a:cubicBezTo>
                      <a:cubicBezTo>
                        <a:pt x="13053" y="20832"/>
                        <a:pt x="12127" y="21272"/>
                        <a:pt x="11016" y="21382"/>
                      </a:cubicBezTo>
                      <a:cubicBezTo>
                        <a:pt x="9535" y="21547"/>
                        <a:pt x="8239" y="21107"/>
                        <a:pt x="7005" y="20393"/>
                      </a:cubicBezTo>
                      <a:cubicBezTo>
                        <a:pt x="5215" y="19294"/>
                        <a:pt x="3919" y="17810"/>
                        <a:pt x="2932" y="16051"/>
                      </a:cubicBezTo>
                      <a:cubicBezTo>
                        <a:pt x="2870" y="15886"/>
                        <a:pt x="2685" y="15721"/>
                        <a:pt x="2500" y="15666"/>
                      </a:cubicBezTo>
                      <a:cubicBezTo>
                        <a:pt x="463" y="14787"/>
                        <a:pt x="-586" y="12094"/>
                        <a:pt x="340" y="10390"/>
                      </a:cubicBezTo>
                      <a:cubicBezTo>
                        <a:pt x="463" y="10170"/>
                        <a:pt x="648" y="9950"/>
                        <a:pt x="833" y="9785"/>
                      </a:cubicBezTo>
                      <a:cubicBezTo>
                        <a:pt x="1204" y="9565"/>
                        <a:pt x="1265" y="9236"/>
                        <a:pt x="1265" y="8906"/>
                      </a:cubicBezTo>
                      <a:cubicBezTo>
                        <a:pt x="1265" y="7147"/>
                        <a:pt x="1512" y="5498"/>
                        <a:pt x="2500" y="3959"/>
                      </a:cubicBezTo>
                      <a:cubicBezTo>
                        <a:pt x="4351" y="1211"/>
                        <a:pt x="7067" y="-53"/>
                        <a:pt x="10646" y="2"/>
                      </a:cubicBezTo>
                      <a:cubicBezTo>
                        <a:pt x="13115" y="57"/>
                        <a:pt x="15275" y="826"/>
                        <a:pt x="17003" y="2475"/>
                      </a:cubicBezTo>
                      <a:cubicBezTo>
                        <a:pt x="17126" y="2530"/>
                        <a:pt x="17188" y="2640"/>
                        <a:pt x="17311" y="2695"/>
                      </a:cubicBezTo>
                      <a:cubicBezTo>
                        <a:pt x="18854" y="3574"/>
                        <a:pt x="19533" y="4894"/>
                        <a:pt x="19780" y="6432"/>
                      </a:cubicBezTo>
                      <a:cubicBezTo>
                        <a:pt x="19780" y="6707"/>
                        <a:pt x="19780" y="6982"/>
                        <a:pt x="19841" y="7312"/>
                      </a:cubicBezTo>
                      <a:cubicBezTo>
                        <a:pt x="19841" y="7312"/>
                        <a:pt x="19841" y="7312"/>
                        <a:pt x="19841" y="7312"/>
                      </a:cubicBezTo>
                      <a:close/>
                      <a:moveTo>
                        <a:pt x="8054" y="6597"/>
                      </a:moveTo>
                      <a:cubicBezTo>
                        <a:pt x="7992" y="6542"/>
                        <a:pt x="7992" y="6487"/>
                        <a:pt x="7931" y="6432"/>
                      </a:cubicBezTo>
                      <a:cubicBezTo>
                        <a:pt x="7128" y="6597"/>
                        <a:pt x="6388" y="6707"/>
                        <a:pt x="5585" y="6872"/>
                      </a:cubicBezTo>
                      <a:cubicBezTo>
                        <a:pt x="4845" y="7092"/>
                        <a:pt x="4289" y="7532"/>
                        <a:pt x="4043" y="8136"/>
                      </a:cubicBezTo>
                      <a:cubicBezTo>
                        <a:pt x="3734" y="8851"/>
                        <a:pt x="3487" y="9565"/>
                        <a:pt x="3240" y="10280"/>
                      </a:cubicBezTo>
                      <a:cubicBezTo>
                        <a:pt x="3179" y="10555"/>
                        <a:pt x="3055" y="10720"/>
                        <a:pt x="2747" y="10720"/>
                      </a:cubicBezTo>
                      <a:cubicBezTo>
                        <a:pt x="2191" y="10774"/>
                        <a:pt x="1944" y="11104"/>
                        <a:pt x="1821" y="11544"/>
                      </a:cubicBezTo>
                      <a:cubicBezTo>
                        <a:pt x="1574" y="12643"/>
                        <a:pt x="2623" y="14072"/>
                        <a:pt x="3857" y="14347"/>
                      </a:cubicBezTo>
                      <a:cubicBezTo>
                        <a:pt x="4104" y="14402"/>
                        <a:pt x="4228" y="14457"/>
                        <a:pt x="4351" y="14732"/>
                      </a:cubicBezTo>
                      <a:cubicBezTo>
                        <a:pt x="4968" y="16381"/>
                        <a:pt x="6141" y="17755"/>
                        <a:pt x="7745" y="18854"/>
                      </a:cubicBezTo>
                      <a:cubicBezTo>
                        <a:pt x="9535" y="20063"/>
                        <a:pt x="11201" y="20118"/>
                        <a:pt x="13053" y="18854"/>
                      </a:cubicBezTo>
                      <a:cubicBezTo>
                        <a:pt x="14596" y="17755"/>
                        <a:pt x="15768" y="16381"/>
                        <a:pt x="16447" y="14677"/>
                      </a:cubicBezTo>
                      <a:cubicBezTo>
                        <a:pt x="16509" y="14567"/>
                        <a:pt x="16694" y="14402"/>
                        <a:pt x="16817" y="14347"/>
                      </a:cubicBezTo>
                      <a:cubicBezTo>
                        <a:pt x="18113" y="14017"/>
                        <a:pt x="18977" y="12918"/>
                        <a:pt x="18916" y="11764"/>
                      </a:cubicBezTo>
                      <a:cubicBezTo>
                        <a:pt x="18916" y="11159"/>
                        <a:pt x="18669" y="10884"/>
                        <a:pt x="17990" y="10720"/>
                      </a:cubicBezTo>
                      <a:cubicBezTo>
                        <a:pt x="17867" y="10665"/>
                        <a:pt x="17743" y="10665"/>
                        <a:pt x="17620" y="10610"/>
                      </a:cubicBezTo>
                      <a:cubicBezTo>
                        <a:pt x="17620" y="10610"/>
                        <a:pt x="17681" y="10555"/>
                        <a:pt x="17681" y="10555"/>
                      </a:cubicBezTo>
                      <a:cubicBezTo>
                        <a:pt x="17496" y="10170"/>
                        <a:pt x="17373" y="9840"/>
                        <a:pt x="17188" y="9455"/>
                      </a:cubicBezTo>
                      <a:cubicBezTo>
                        <a:pt x="16879" y="8961"/>
                        <a:pt x="16447" y="8521"/>
                        <a:pt x="16139" y="8026"/>
                      </a:cubicBezTo>
                      <a:cubicBezTo>
                        <a:pt x="15398" y="6927"/>
                        <a:pt x="15151" y="5663"/>
                        <a:pt x="15521" y="4454"/>
                      </a:cubicBezTo>
                      <a:cubicBezTo>
                        <a:pt x="14534" y="5223"/>
                        <a:pt x="13547" y="6103"/>
                        <a:pt x="12497" y="6817"/>
                      </a:cubicBezTo>
                      <a:cubicBezTo>
                        <a:pt x="11387" y="7587"/>
                        <a:pt x="10152" y="8136"/>
                        <a:pt x="8671" y="8466"/>
                      </a:cubicBezTo>
                      <a:cubicBezTo>
                        <a:pt x="9720" y="7752"/>
                        <a:pt x="10584" y="7037"/>
                        <a:pt x="10708" y="5883"/>
                      </a:cubicBezTo>
                      <a:cubicBezTo>
                        <a:pt x="9782" y="7202"/>
                        <a:pt x="8363" y="7916"/>
                        <a:pt x="6696" y="8191"/>
                      </a:cubicBezTo>
                      <a:cubicBezTo>
                        <a:pt x="7128" y="7642"/>
                        <a:pt x="7622" y="7147"/>
                        <a:pt x="8054" y="65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600"/>
                </a:p>
              </p:txBody>
            </p:sp>
          </p:grpSp>
          <p:pic>
            <p:nvPicPr>
              <p:cNvPr id="26" name="Google Shape;583;p74">
                <a:extLst>
                  <a:ext uri="{FF2B5EF4-FFF2-40B4-BE49-F238E27FC236}">
                    <a16:creationId xmlns:a16="http://schemas.microsoft.com/office/drawing/2014/main" id="{058F624C-AA49-CF4C-8D75-07C672DDDB2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 amt="29000"/>
              </a:blip>
              <a:srcRect/>
              <a:stretch/>
            </p:blipFill>
            <p:spPr>
              <a:xfrm>
                <a:off x="7672816" y="4212188"/>
                <a:ext cx="1988173" cy="16542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592;p74">
                <a:extLst>
                  <a:ext uri="{FF2B5EF4-FFF2-40B4-BE49-F238E27FC236}">
                    <a16:creationId xmlns:a16="http://schemas.microsoft.com/office/drawing/2014/main" id="{72EEC3A2-4D31-E843-AB27-A4A3031AF6FB}"/>
                  </a:ext>
                </a:extLst>
              </p:cNvPr>
              <p:cNvSpPr txBox="1"/>
              <p:nvPr/>
            </p:nvSpPr>
            <p:spPr>
              <a:xfrm>
                <a:off x="8074001" y="4541336"/>
                <a:ext cx="1262156" cy="627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Verdana"/>
                  <a:buNone/>
                </a:pPr>
                <a:r>
                  <a:rPr lang="en-US" sz="400" dirty="0" err="1"/>
                  <a:t>awk</a:t>
                </a:r>
                <a:r>
                  <a:rPr lang="en-US" sz="400" dirty="0"/>
                  <a:t> –F, ‘{ a[$1]++} END { for(</a:t>
                </a:r>
                <a:r>
                  <a:rPr lang="en-US" sz="400" dirty="0" err="1"/>
                  <a:t>i</a:t>
                </a:r>
                <a:r>
                  <a:rPr lang="en-US" sz="400" dirty="0"/>
                  <a:t> in a) { print </a:t>
                </a:r>
                <a:r>
                  <a:rPr lang="en-US" sz="400" dirty="0" err="1"/>
                  <a:t>i,a</a:t>
                </a:r>
                <a:r>
                  <a:rPr lang="en-US" sz="400" dirty="0"/>
                  <a:t>[</a:t>
                </a:r>
                <a:r>
                  <a:rPr lang="en-US" sz="400" dirty="0" err="1"/>
                  <a:t>i</a:t>
                </a:r>
                <a:r>
                  <a:rPr lang="en-US" sz="400" dirty="0"/>
                  <a:t>] } } &lt;(find . –name \*.\*</a:t>
                </a:r>
                <a:r>
                  <a:rPr lang="en-US" sz="400" dirty="0" err="1"/>
                  <a:t>sv</a:t>
                </a:r>
                <a:r>
                  <a:rPr lang="en-US" sz="400" dirty="0"/>
                  <a:t> –exec cat  \{\} \;) | sort –k2,2 –n -r</a:t>
                </a:r>
                <a:endParaRPr sz="400" dirty="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884896C-AE88-0C40-B046-6372D7B5E709}"/>
              </a:ext>
            </a:extLst>
          </p:cNvPr>
          <p:cNvGrpSpPr/>
          <p:nvPr/>
        </p:nvGrpSpPr>
        <p:grpSpPr>
          <a:xfrm>
            <a:off x="313515" y="3342436"/>
            <a:ext cx="2422915" cy="1580883"/>
            <a:chOff x="313515" y="3342436"/>
            <a:chExt cx="2422915" cy="1580883"/>
          </a:xfrm>
        </p:grpSpPr>
        <p:sp>
          <p:nvSpPr>
            <p:cNvPr id="2" name="Can 1">
              <a:extLst>
                <a:ext uri="{FF2B5EF4-FFF2-40B4-BE49-F238E27FC236}">
                  <a16:creationId xmlns:a16="http://schemas.microsoft.com/office/drawing/2014/main" id="{AB72CFA3-501C-D34F-83C3-CE0BF73D42B1}"/>
                </a:ext>
              </a:extLst>
            </p:cNvPr>
            <p:cNvSpPr/>
            <p:nvPr/>
          </p:nvSpPr>
          <p:spPr>
            <a:xfrm>
              <a:off x="1933542" y="4053524"/>
              <a:ext cx="802888" cy="86979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509CD7A-C552-504F-9049-25C72053399C}"/>
                </a:ext>
              </a:extLst>
            </p:cNvPr>
            <p:cNvGrpSpPr/>
            <p:nvPr/>
          </p:nvGrpSpPr>
          <p:grpSpPr>
            <a:xfrm>
              <a:off x="313515" y="3342436"/>
              <a:ext cx="1218098" cy="1268608"/>
              <a:chOff x="396554" y="1150728"/>
              <a:chExt cx="2194298" cy="2285287"/>
            </a:xfrm>
          </p:grpSpPr>
          <p:pic>
            <p:nvPicPr>
              <p:cNvPr id="41" name="image15.png" descr="Image 94">
                <a:extLst>
                  <a:ext uri="{FF2B5EF4-FFF2-40B4-BE49-F238E27FC236}">
                    <a16:creationId xmlns:a16="http://schemas.microsoft.com/office/drawing/2014/main" id="{BB5D34CF-CB0A-0842-8590-C7A2D745A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1000"/>
                <a:extLst/>
              </a:blip>
              <a:stretch>
                <a:fillRect/>
              </a:stretch>
            </p:blipFill>
            <p:spPr>
              <a:xfrm flipH="1">
                <a:off x="396554" y="1150728"/>
                <a:ext cx="2127283" cy="17950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2" name="Group 271" descr="Grouper 15">
                <a:extLst>
                  <a:ext uri="{FF2B5EF4-FFF2-40B4-BE49-F238E27FC236}">
                    <a16:creationId xmlns:a16="http://schemas.microsoft.com/office/drawing/2014/main" id="{D8382979-5041-4747-813F-A36C414822E9}"/>
                  </a:ext>
                </a:extLst>
              </p:cNvPr>
              <p:cNvGrpSpPr/>
              <p:nvPr/>
            </p:nvGrpSpPr>
            <p:grpSpPr>
              <a:xfrm>
                <a:off x="1737780" y="2452321"/>
                <a:ext cx="853072" cy="983694"/>
                <a:chOff x="0" y="-2"/>
                <a:chExt cx="1706141" cy="1967385"/>
              </a:xfrm>
            </p:grpSpPr>
            <p:sp>
              <p:nvSpPr>
                <p:cNvPr id="61" name="Shape 269" descr="Freeform 68">
                  <a:extLst>
                    <a:ext uri="{FF2B5EF4-FFF2-40B4-BE49-F238E27FC236}">
                      <a16:creationId xmlns:a16="http://schemas.microsoft.com/office/drawing/2014/main" id="{A9CAD8CE-30F8-0D4F-B56B-EFC531C5EA68}"/>
                    </a:ext>
                  </a:extLst>
                </p:cNvPr>
                <p:cNvSpPr/>
                <p:nvPr/>
              </p:nvSpPr>
              <p:spPr>
                <a:xfrm>
                  <a:off x="0" y="1038434"/>
                  <a:ext cx="1706141" cy="9289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6" h="21466" extrusionOk="0">
                      <a:moveTo>
                        <a:pt x="9556" y="7514"/>
                      </a:moveTo>
                      <a:cubicBezTo>
                        <a:pt x="9669" y="6997"/>
                        <a:pt x="9726" y="6687"/>
                        <a:pt x="9782" y="6274"/>
                      </a:cubicBezTo>
                      <a:cubicBezTo>
                        <a:pt x="9782" y="6170"/>
                        <a:pt x="9726" y="6067"/>
                        <a:pt x="9726" y="6067"/>
                      </a:cubicBezTo>
                      <a:cubicBezTo>
                        <a:pt x="9443" y="5550"/>
                        <a:pt x="9386" y="4930"/>
                        <a:pt x="9386" y="4310"/>
                      </a:cubicBezTo>
                      <a:cubicBezTo>
                        <a:pt x="9330" y="3690"/>
                        <a:pt x="9330" y="2966"/>
                        <a:pt x="9613" y="2450"/>
                      </a:cubicBezTo>
                      <a:cubicBezTo>
                        <a:pt x="9726" y="2243"/>
                        <a:pt x="9839" y="1933"/>
                        <a:pt x="10008" y="1830"/>
                      </a:cubicBezTo>
                      <a:cubicBezTo>
                        <a:pt x="10630" y="1313"/>
                        <a:pt x="11705" y="1313"/>
                        <a:pt x="12101" y="2760"/>
                      </a:cubicBezTo>
                      <a:cubicBezTo>
                        <a:pt x="12327" y="3690"/>
                        <a:pt x="12214" y="5240"/>
                        <a:pt x="11874" y="6067"/>
                      </a:cubicBezTo>
                      <a:cubicBezTo>
                        <a:pt x="11818" y="6067"/>
                        <a:pt x="11818" y="6274"/>
                        <a:pt x="11818" y="6274"/>
                      </a:cubicBezTo>
                      <a:cubicBezTo>
                        <a:pt x="11874" y="6687"/>
                        <a:pt x="11931" y="6997"/>
                        <a:pt x="11987" y="7514"/>
                      </a:cubicBezTo>
                      <a:cubicBezTo>
                        <a:pt x="12044" y="7307"/>
                        <a:pt x="12044" y="7204"/>
                        <a:pt x="12101" y="7100"/>
                      </a:cubicBezTo>
                      <a:cubicBezTo>
                        <a:pt x="12779" y="4930"/>
                        <a:pt x="13458" y="2760"/>
                        <a:pt x="14193" y="589"/>
                      </a:cubicBezTo>
                      <a:cubicBezTo>
                        <a:pt x="14362" y="-134"/>
                        <a:pt x="14588" y="-134"/>
                        <a:pt x="14928" y="279"/>
                      </a:cubicBezTo>
                      <a:cubicBezTo>
                        <a:pt x="15776" y="1416"/>
                        <a:pt x="16681" y="2243"/>
                        <a:pt x="17642" y="3070"/>
                      </a:cubicBezTo>
                      <a:cubicBezTo>
                        <a:pt x="18151" y="3380"/>
                        <a:pt x="18603" y="3793"/>
                        <a:pt x="19055" y="4310"/>
                      </a:cubicBezTo>
                      <a:cubicBezTo>
                        <a:pt x="19904" y="5033"/>
                        <a:pt x="20413" y="6377"/>
                        <a:pt x="20695" y="7927"/>
                      </a:cubicBezTo>
                      <a:cubicBezTo>
                        <a:pt x="21091" y="9788"/>
                        <a:pt x="21317" y="11751"/>
                        <a:pt x="21430" y="13715"/>
                      </a:cubicBezTo>
                      <a:cubicBezTo>
                        <a:pt x="21487" y="15162"/>
                        <a:pt x="21543" y="16609"/>
                        <a:pt x="21543" y="18055"/>
                      </a:cubicBezTo>
                      <a:cubicBezTo>
                        <a:pt x="21600" y="20019"/>
                        <a:pt x="20808" y="21363"/>
                        <a:pt x="19734" y="21466"/>
                      </a:cubicBezTo>
                      <a:cubicBezTo>
                        <a:pt x="19734" y="21466"/>
                        <a:pt x="19677" y="21466"/>
                        <a:pt x="19677" y="21466"/>
                      </a:cubicBezTo>
                      <a:cubicBezTo>
                        <a:pt x="13740" y="21466"/>
                        <a:pt x="7803" y="21466"/>
                        <a:pt x="1923" y="21466"/>
                      </a:cubicBezTo>
                      <a:cubicBezTo>
                        <a:pt x="1244" y="21466"/>
                        <a:pt x="679" y="21053"/>
                        <a:pt x="283" y="20019"/>
                      </a:cubicBezTo>
                      <a:cubicBezTo>
                        <a:pt x="113" y="19502"/>
                        <a:pt x="0" y="18986"/>
                        <a:pt x="0" y="18469"/>
                      </a:cubicBezTo>
                      <a:cubicBezTo>
                        <a:pt x="0" y="14852"/>
                        <a:pt x="226" y="11338"/>
                        <a:pt x="848" y="8031"/>
                      </a:cubicBezTo>
                      <a:cubicBezTo>
                        <a:pt x="1131" y="6377"/>
                        <a:pt x="1696" y="5033"/>
                        <a:pt x="2545" y="4207"/>
                      </a:cubicBezTo>
                      <a:cubicBezTo>
                        <a:pt x="3110" y="3690"/>
                        <a:pt x="3675" y="3277"/>
                        <a:pt x="4241" y="2760"/>
                      </a:cubicBezTo>
                      <a:cubicBezTo>
                        <a:pt x="5089" y="2036"/>
                        <a:pt x="5937" y="1210"/>
                        <a:pt x="6729" y="176"/>
                      </a:cubicBezTo>
                      <a:cubicBezTo>
                        <a:pt x="6955" y="-134"/>
                        <a:pt x="7181" y="-31"/>
                        <a:pt x="7351" y="486"/>
                      </a:cubicBezTo>
                      <a:cubicBezTo>
                        <a:pt x="8029" y="2656"/>
                        <a:pt x="8764" y="4827"/>
                        <a:pt x="9443" y="6997"/>
                      </a:cubicBezTo>
                      <a:cubicBezTo>
                        <a:pt x="9499" y="7100"/>
                        <a:pt x="9499" y="7307"/>
                        <a:pt x="9556" y="7514"/>
                      </a:cubicBezTo>
                      <a:close/>
                      <a:moveTo>
                        <a:pt x="16850" y="6687"/>
                      </a:moveTo>
                      <a:cubicBezTo>
                        <a:pt x="16850" y="6687"/>
                        <a:pt x="16850" y="6687"/>
                        <a:pt x="16907" y="6687"/>
                      </a:cubicBezTo>
                      <a:cubicBezTo>
                        <a:pt x="17472" y="7617"/>
                        <a:pt x="17642" y="8754"/>
                        <a:pt x="17529" y="10098"/>
                      </a:cubicBezTo>
                      <a:cubicBezTo>
                        <a:pt x="17472" y="11234"/>
                        <a:pt x="17416" y="12371"/>
                        <a:pt x="17359" y="13611"/>
                      </a:cubicBezTo>
                      <a:cubicBezTo>
                        <a:pt x="17303" y="14748"/>
                        <a:pt x="16963" y="15265"/>
                        <a:pt x="16341" y="15368"/>
                      </a:cubicBezTo>
                      <a:cubicBezTo>
                        <a:pt x="16228" y="15368"/>
                        <a:pt x="16115" y="15368"/>
                        <a:pt x="16002" y="15368"/>
                      </a:cubicBezTo>
                      <a:cubicBezTo>
                        <a:pt x="15776" y="15575"/>
                        <a:pt x="15550" y="15472"/>
                        <a:pt x="15380" y="15162"/>
                      </a:cubicBezTo>
                      <a:cubicBezTo>
                        <a:pt x="15267" y="14852"/>
                        <a:pt x="15210" y="14438"/>
                        <a:pt x="15267" y="14025"/>
                      </a:cubicBezTo>
                      <a:cubicBezTo>
                        <a:pt x="15380" y="13301"/>
                        <a:pt x="15889" y="13198"/>
                        <a:pt x="16228" y="13715"/>
                      </a:cubicBezTo>
                      <a:cubicBezTo>
                        <a:pt x="16285" y="13818"/>
                        <a:pt x="16398" y="13818"/>
                        <a:pt x="16454" y="13818"/>
                      </a:cubicBezTo>
                      <a:cubicBezTo>
                        <a:pt x="16511" y="13818"/>
                        <a:pt x="16511" y="13611"/>
                        <a:pt x="16511" y="13508"/>
                      </a:cubicBezTo>
                      <a:cubicBezTo>
                        <a:pt x="16624" y="12475"/>
                        <a:pt x="16681" y="11441"/>
                        <a:pt x="16737" y="10408"/>
                      </a:cubicBezTo>
                      <a:cubicBezTo>
                        <a:pt x="16737" y="9788"/>
                        <a:pt x="16794" y="9271"/>
                        <a:pt x="16681" y="8651"/>
                      </a:cubicBezTo>
                      <a:cubicBezTo>
                        <a:pt x="16511" y="7617"/>
                        <a:pt x="15889" y="7204"/>
                        <a:pt x="15437" y="7824"/>
                      </a:cubicBezTo>
                      <a:cubicBezTo>
                        <a:pt x="15210" y="8031"/>
                        <a:pt x="15041" y="8341"/>
                        <a:pt x="14928" y="8754"/>
                      </a:cubicBezTo>
                      <a:cubicBezTo>
                        <a:pt x="14588" y="9684"/>
                        <a:pt x="14306" y="10718"/>
                        <a:pt x="13966" y="11648"/>
                      </a:cubicBezTo>
                      <a:cubicBezTo>
                        <a:pt x="13740" y="12371"/>
                        <a:pt x="13740" y="12371"/>
                        <a:pt x="14193" y="12371"/>
                      </a:cubicBezTo>
                      <a:cubicBezTo>
                        <a:pt x="14475" y="12475"/>
                        <a:pt x="14702" y="12785"/>
                        <a:pt x="14758" y="13198"/>
                      </a:cubicBezTo>
                      <a:cubicBezTo>
                        <a:pt x="14815" y="13715"/>
                        <a:pt x="14645" y="14232"/>
                        <a:pt x="14419" y="14438"/>
                      </a:cubicBezTo>
                      <a:cubicBezTo>
                        <a:pt x="14193" y="14645"/>
                        <a:pt x="13910" y="14542"/>
                        <a:pt x="13740" y="14128"/>
                      </a:cubicBezTo>
                      <a:cubicBezTo>
                        <a:pt x="13627" y="13922"/>
                        <a:pt x="13514" y="13715"/>
                        <a:pt x="13345" y="13405"/>
                      </a:cubicBezTo>
                      <a:cubicBezTo>
                        <a:pt x="12949" y="12888"/>
                        <a:pt x="12892" y="12165"/>
                        <a:pt x="13175" y="11338"/>
                      </a:cubicBezTo>
                      <a:cubicBezTo>
                        <a:pt x="13514" y="10201"/>
                        <a:pt x="13853" y="9064"/>
                        <a:pt x="14193" y="8031"/>
                      </a:cubicBezTo>
                      <a:cubicBezTo>
                        <a:pt x="14588" y="6790"/>
                        <a:pt x="15154" y="5964"/>
                        <a:pt x="16002" y="6067"/>
                      </a:cubicBezTo>
                      <a:cubicBezTo>
                        <a:pt x="16059" y="6067"/>
                        <a:pt x="16115" y="5964"/>
                        <a:pt x="16115" y="5860"/>
                      </a:cubicBezTo>
                      <a:cubicBezTo>
                        <a:pt x="16285" y="5240"/>
                        <a:pt x="16398" y="4723"/>
                        <a:pt x="16511" y="4103"/>
                      </a:cubicBezTo>
                      <a:cubicBezTo>
                        <a:pt x="16568" y="3793"/>
                        <a:pt x="16511" y="3690"/>
                        <a:pt x="16398" y="3587"/>
                      </a:cubicBezTo>
                      <a:cubicBezTo>
                        <a:pt x="16002" y="3173"/>
                        <a:pt x="15606" y="2760"/>
                        <a:pt x="15210" y="2450"/>
                      </a:cubicBezTo>
                      <a:cubicBezTo>
                        <a:pt x="15041" y="2243"/>
                        <a:pt x="14871" y="2036"/>
                        <a:pt x="14702" y="1830"/>
                      </a:cubicBezTo>
                      <a:cubicBezTo>
                        <a:pt x="14645" y="1933"/>
                        <a:pt x="14645" y="2140"/>
                        <a:pt x="14588" y="2243"/>
                      </a:cubicBezTo>
                      <a:cubicBezTo>
                        <a:pt x="13514" y="5654"/>
                        <a:pt x="12383" y="9064"/>
                        <a:pt x="11309" y="12475"/>
                      </a:cubicBezTo>
                      <a:cubicBezTo>
                        <a:pt x="11026" y="13508"/>
                        <a:pt x="10517" y="13508"/>
                        <a:pt x="10235" y="12475"/>
                      </a:cubicBezTo>
                      <a:cubicBezTo>
                        <a:pt x="9160" y="9064"/>
                        <a:pt x="8029" y="5654"/>
                        <a:pt x="6955" y="2140"/>
                      </a:cubicBezTo>
                      <a:cubicBezTo>
                        <a:pt x="6955" y="2036"/>
                        <a:pt x="6898" y="1933"/>
                        <a:pt x="6842" y="1933"/>
                      </a:cubicBezTo>
                      <a:cubicBezTo>
                        <a:pt x="6333" y="2450"/>
                        <a:pt x="5768" y="2966"/>
                        <a:pt x="5259" y="3483"/>
                      </a:cubicBezTo>
                      <a:cubicBezTo>
                        <a:pt x="5089" y="3690"/>
                        <a:pt x="5032" y="3793"/>
                        <a:pt x="5089" y="4103"/>
                      </a:cubicBezTo>
                      <a:cubicBezTo>
                        <a:pt x="5202" y="6377"/>
                        <a:pt x="5598" y="8444"/>
                        <a:pt x="6220" y="10408"/>
                      </a:cubicBezTo>
                      <a:cubicBezTo>
                        <a:pt x="6333" y="10614"/>
                        <a:pt x="6390" y="10718"/>
                        <a:pt x="6559" y="10718"/>
                      </a:cubicBezTo>
                      <a:cubicBezTo>
                        <a:pt x="7012" y="10718"/>
                        <a:pt x="7407" y="11338"/>
                        <a:pt x="7520" y="12061"/>
                      </a:cubicBezTo>
                      <a:cubicBezTo>
                        <a:pt x="7634" y="12785"/>
                        <a:pt x="7464" y="13611"/>
                        <a:pt x="7125" y="14025"/>
                      </a:cubicBezTo>
                      <a:cubicBezTo>
                        <a:pt x="6729" y="14542"/>
                        <a:pt x="6276" y="14542"/>
                        <a:pt x="5881" y="14025"/>
                      </a:cubicBezTo>
                      <a:cubicBezTo>
                        <a:pt x="5541" y="13508"/>
                        <a:pt x="5428" y="12578"/>
                        <a:pt x="5598" y="11855"/>
                      </a:cubicBezTo>
                      <a:cubicBezTo>
                        <a:pt x="5654" y="11648"/>
                        <a:pt x="5654" y="11441"/>
                        <a:pt x="5598" y="11234"/>
                      </a:cubicBezTo>
                      <a:cubicBezTo>
                        <a:pt x="5032" y="9581"/>
                        <a:pt x="4580" y="7824"/>
                        <a:pt x="4410" y="5860"/>
                      </a:cubicBezTo>
                      <a:cubicBezTo>
                        <a:pt x="4354" y="5344"/>
                        <a:pt x="4297" y="4930"/>
                        <a:pt x="4241" y="4310"/>
                      </a:cubicBezTo>
                      <a:cubicBezTo>
                        <a:pt x="3845" y="4723"/>
                        <a:pt x="3449" y="5033"/>
                        <a:pt x="2997" y="5447"/>
                      </a:cubicBezTo>
                      <a:cubicBezTo>
                        <a:pt x="2318" y="6067"/>
                        <a:pt x="1866" y="7100"/>
                        <a:pt x="1583" y="8444"/>
                      </a:cubicBezTo>
                      <a:cubicBezTo>
                        <a:pt x="1018" y="11648"/>
                        <a:pt x="848" y="14955"/>
                        <a:pt x="792" y="18366"/>
                      </a:cubicBezTo>
                      <a:cubicBezTo>
                        <a:pt x="792" y="18572"/>
                        <a:pt x="848" y="18779"/>
                        <a:pt x="905" y="18986"/>
                      </a:cubicBezTo>
                      <a:cubicBezTo>
                        <a:pt x="1131" y="19709"/>
                        <a:pt x="1470" y="20019"/>
                        <a:pt x="1923" y="20019"/>
                      </a:cubicBezTo>
                      <a:cubicBezTo>
                        <a:pt x="7803" y="20019"/>
                        <a:pt x="13740" y="20019"/>
                        <a:pt x="19621" y="20019"/>
                      </a:cubicBezTo>
                      <a:cubicBezTo>
                        <a:pt x="19677" y="20019"/>
                        <a:pt x="19791" y="20019"/>
                        <a:pt x="19847" y="20019"/>
                      </a:cubicBezTo>
                      <a:cubicBezTo>
                        <a:pt x="20413" y="19812"/>
                        <a:pt x="20808" y="19089"/>
                        <a:pt x="20752" y="18055"/>
                      </a:cubicBezTo>
                      <a:cubicBezTo>
                        <a:pt x="20695" y="16299"/>
                        <a:pt x="20639" y="14542"/>
                        <a:pt x="20526" y="12785"/>
                      </a:cubicBezTo>
                      <a:cubicBezTo>
                        <a:pt x="20413" y="11131"/>
                        <a:pt x="20186" y="9581"/>
                        <a:pt x="19904" y="8134"/>
                      </a:cubicBezTo>
                      <a:cubicBezTo>
                        <a:pt x="19677" y="7204"/>
                        <a:pt x="19451" y="6480"/>
                        <a:pt x="18999" y="5964"/>
                      </a:cubicBezTo>
                      <a:cubicBezTo>
                        <a:pt x="18490" y="5447"/>
                        <a:pt x="17925" y="4930"/>
                        <a:pt x="17359" y="4413"/>
                      </a:cubicBezTo>
                      <a:cubicBezTo>
                        <a:pt x="17359" y="4413"/>
                        <a:pt x="17359" y="4413"/>
                        <a:pt x="17359" y="4413"/>
                      </a:cubicBezTo>
                      <a:cubicBezTo>
                        <a:pt x="17190" y="5240"/>
                        <a:pt x="17020" y="5964"/>
                        <a:pt x="16850" y="6687"/>
                      </a:cubicBezTo>
                      <a:close/>
                      <a:moveTo>
                        <a:pt x="10800" y="11234"/>
                      </a:moveTo>
                      <a:cubicBezTo>
                        <a:pt x="10970" y="10614"/>
                        <a:pt x="11196" y="9994"/>
                        <a:pt x="11365" y="9374"/>
                      </a:cubicBezTo>
                      <a:cubicBezTo>
                        <a:pt x="11422" y="9271"/>
                        <a:pt x="11422" y="9167"/>
                        <a:pt x="11365" y="9167"/>
                      </a:cubicBezTo>
                      <a:cubicBezTo>
                        <a:pt x="11309" y="8444"/>
                        <a:pt x="11196" y="7721"/>
                        <a:pt x="11026" y="6997"/>
                      </a:cubicBezTo>
                      <a:cubicBezTo>
                        <a:pt x="11026" y="6894"/>
                        <a:pt x="10970" y="6790"/>
                        <a:pt x="10913" y="6687"/>
                      </a:cubicBezTo>
                      <a:cubicBezTo>
                        <a:pt x="10857" y="6687"/>
                        <a:pt x="10743" y="6687"/>
                        <a:pt x="10687" y="6687"/>
                      </a:cubicBezTo>
                      <a:cubicBezTo>
                        <a:pt x="10574" y="6687"/>
                        <a:pt x="10517" y="6790"/>
                        <a:pt x="10517" y="6997"/>
                      </a:cubicBezTo>
                      <a:cubicBezTo>
                        <a:pt x="10404" y="7721"/>
                        <a:pt x="10291" y="8444"/>
                        <a:pt x="10178" y="9064"/>
                      </a:cubicBezTo>
                      <a:cubicBezTo>
                        <a:pt x="10178" y="9167"/>
                        <a:pt x="10178" y="9271"/>
                        <a:pt x="10178" y="9374"/>
                      </a:cubicBezTo>
                      <a:cubicBezTo>
                        <a:pt x="10348" y="9994"/>
                        <a:pt x="10574" y="10614"/>
                        <a:pt x="10800" y="11234"/>
                      </a:cubicBezTo>
                      <a:close/>
                      <a:moveTo>
                        <a:pt x="10121" y="4103"/>
                      </a:moveTo>
                      <a:cubicBezTo>
                        <a:pt x="10178" y="4413"/>
                        <a:pt x="10178" y="4620"/>
                        <a:pt x="10235" y="4827"/>
                      </a:cubicBezTo>
                      <a:cubicBezTo>
                        <a:pt x="10291" y="5240"/>
                        <a:pt x="10517" y="5240"/>
                        <a:pt x="10687" y="5240"/>
                      </a:cubicBezTo>
                      <a:cubicBezTo>
                        <a:pt x="10913" y="5240"/>
                        <a:pt x="11196" y="5344"/>
                        <a:pt x="11309" y="4827"/>
                      </a:cubicBezTo>
                      <a:cubicBezTo>
                        <a:pt x="11422" y="4413"/>
                        <a:pt x="11422" y="3897"/>
                        <a:pt x="11309" y="3380"/>
                      </a:cubicBezTo>
                      <a:cubicBezTo>
                        <a:pt x="11196" y="2863"/>
                        <a:pt x="10913" y="3070"/>
                        <a:pt x="10687" y="3070"/>
                      </a:cubicBezTo>
                      <a:cubicBezTo>
                        <a:pt x="10517" y="2966"/>
                        <a:pt x="10291" y="3070"/>
                        <a:pt x="10235" y="3380"/>
                      </a:cubicBezTo>
                      <a:cubicBezTo>
                        <a:pt x="10178" y="3587"/>
                        <a:pt x="10178" y="3897"/>
                        <a:pt x="10121" y="41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62" name="Shape 270" descr="Freeform 69">
                  <a:extLst>
                    <a:ext uri="{FF2B5EF4-FFF2-40B4-BE49-F238E27FC236}">
                      <a16:creationId xmlns:a16="http://schemas.microsoft.com/office/drawing/2014/main" id="{CBE74E6B-D88D-8142-AB44-54B9F195A759}"/>
                    </a:ext>
                  </a:extLst>
                </p:cNvPr>
                <p:cNvSpPr/>
                <p:nvPr/>
              </p:nvSpPr>
              <p:spPr>
                <a:xfrm>
                  <a:off x="434255" y="-2"/>
                  <a:ext cx="843235" cy="10686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1" h="20913" extrusionOk="0">
                      <a:moveTo>
                        <a:pt x="21060" y="8475"/>
                      </a:moveTo>
                      <a:cubicBezTo>
                        <a:pt x="21060" y="8912"/>
                        <a:pt x="20947" y="9262"/>
                        <a:pt x="20947" y="9699"/>
                      </a:cubicBezTo>
                      <a:cubicBezTo>
                        <a:pt x="20947" y="9699"/>
                        <a:pt x="20947" y="9787"/>
                        <a:pt x="20947" y="9874"/>
                      </a:cubicBezTo>
                      <a:cubicBezTo>
                        <a:pt x="21515" y="10486"/>
                        <a:pt x="21401" y="11099"/>
                        <a:pt x="21288" y="11798"/>
                      </a:cubicBezTo>
                      <a:cubicBezTo>
                        <a:pt x="21060" y="12585"/>
                        <a:pt x="20719" y="13372"/>
                        <a:pt x="20037" y="14072"/>
                      </a:cubicBezTo>
                      <a:cubicBezTo>
                        <a:pt x="19810" y="14247"/>
                        <a:pt x="19696" y="14422"/>
                        <a:pt x="19355" y="14509"/>
                      </a:cubicBezTo>
                      <a:cubicBezTo>
                        <a:pt x="19014" y="14684"/>
                        <a:pt x="18900" y="14946"/>
                        <a:pt x="18787" y="15209"/>
                      </a:cubicBezTo>
                      <a:cubicBezTo>
                        <a:pt x="17877" y="17045"/>
                        <a:pt x="16627" y="18619"/>
                        <a:pt x="14580" y="19843"/>
                      </a:cubicBezTo>
                      <a:cubicBezTo>
                        <a:pt x="11624" y="21505"/>
                        <a:pt x="8555" y="21155"/>
                        <a:pt x="5940" y="19319"/>
                      </a:cubicBezTo>
                      <a:cubicBezTo>
                        <a:pt x="4235" y="18182"/>
                        <a:pt x="3212" y="16695"/>
                        <a:pt x="2530" y="15121"/>
                      </a:cubicBezTo>
                      <a:cubicBezTo>
                        <a:pt x="2416" y="14859"/>
                        <a:pt x="2302" y="14771"/>
                        <a:pt x="2075" y="14596"/>
                      </a:cubicBezTo>
                      <a:cubicBezTo>
                        <a:pt x="1279" y="14159"/>
                        <a:pt x="824" y="13635"/>
                        <a:pt x="597" y="12935"/>
                      </a:cubicBezTo>
                      <a:cubicBezTo>
                        <a:pt x="142" y="12148"/>
                        <a:pt x="-85" y="11361"/>
                        <a:pt x="29" y="10486"/>
                      </a:cubicBezTo>
                      <a:cubicBezTo>
                        <a:pt x="29" y="10399"/>
                        <a:pt x="29" y="10224"/>
                        <a:pt x="142" y="10137"/>
                      </a:cubicBezTo>
                      <a:cubicBezTo>
                        <a:pt x="483" y="9874"/>
                        <a:pt x="370" y="9612"/>
                        <a:pt x="370" y="9350"/>
                      </a:cubicBezTo>
                      <a:cubicBezTo>
                        <a:pt x="256" y="7601"/>
                        <a:pt x="370" y="5939"/>
                        <a:pt x="1507" y="4365"/>
                      </a:cubicBezTo>
                      <a:cubicBezTo>
                        <a:pt x="1734" y="4015"/>
                        <a:pt x="2075" y="3665"/>
                        <a:pt x="2416" y="3403"/>
                      </a:cubicBezTo>
                      <a:cubicBezTo>
                        <a:pt x="4576" y="1741"/>
                        <a:pt x="6963" y="517"/>
                        <a:pt x="9919" y="80"/>
                      </a:cubicBezTo>
                      <a:cubicBezTo>
                        <a:pt x="11511" y="-95"/>
                        <a:pt x="12989" y="-8"/>
                        <a:pt x="14467" y="605"/>
                      </a:cubicBezTo>
                      <a:cubicBezTo>
                        <a:pt x="15149" y="954"/>
                        <a:pt x="15717" y="1392"/>
                        <a:pt x="15944" y="2004"/>
                      </a:cubicBezTo>
                      <a:cubicBezTo>
                        <a:pt x="15944" y="2091"/>
                        <a:pt x="16058" y="2179"/>
                        <a:pt x="16172" y="2179"/>
                      </a:cubicBezTo>
                      <a:cubicBezTo>
                        <a:pt x="18218" y="2441"/>
                        <a:pt x="19355" y="3578"/>
                        <a:pt x="20151" y="4890"/>
                      </a:cubicBezTo>
                      <a:cubicBezTo>
                        <a:pt x="20833" y="6026"/>
                        <a:pt x="21060" y="7251"/>
                        <a:pt x="21060" y="8475"/>
                      </a:cubicBezTo>
                      <a:close/>
                      <a:moveTo>
                        <a:pt x="18446" y="9874"/>
                      </a:moveTo>
                      <a:cubicBezTo>
                        <a:pt x="18446" y="9437"/>
                        <a:pt x="18446" y="9087"/>
                        <a:pt x="18332" y="8650"/>
                      </a:cubicBezTo>
                      <a:cubicBezTo>
                        <a:pt x="18218" y="7601"/>
                        <a:pt x="17763" y="6551"/>
                        <a:pt x="16854" y="5677"/>
                      </a:cubicBezTo>
                      <a:cubicBezTo>
                        <a:pt x="16058" y="4977"/>
                        <a:pt x="15035" y="4627"/>
                        <a:pt x="13784" y="4715"/>
                      </a:cubicBezTo>
                      <a:cubicBezTo>
                        <a:pt x="13216" y="4802"/>
                        <a:pt x="12534" y="4890"/>
                        <a:pt x="11966" y="4977"/>
                      </a:cubicBezTo>
                      <a:cubicBezTo>
                        <a:pt x="10715" y="5152"/>
                        <a:pt x="9464" y="5065"/>
                        <a:pt x="8100" y="4802"/>
                      </a:cubicBezTo>
                      <a:cubicBezTo>
                        <a:pt x="6850" y="4540"/>
                        <a:pt x="5713" y="4715"/>
                        <a:pt x="4690" y="5502"/>
                      </a:cubicBezTo>
                      <a:cubicBezTo>
                        <a:pt x="3780" y="6289"/>
                        <a:pt x="3212" y="7163"/>
                        <a:pt x="3098" y="8300"/>
                      </a:cubicBezTo>
                      <a:cubicBezTo>
                        <a:pt x="2757" y="10661"/>
                        <a:pt x="3098" y="13022"/>
                        <a:pt x="4235" y="15296"/>
                      </a:cubicBezTo>
                      <a:cubicBezTo>
                        <a:pt x="4803" y="16608"/>
                        <a:pt x="5827" y="17745"/>
                        <a:pt x="7304" y="18707"/>
                      </a:cubicBezTo>
                      <a:cubicBezTo>
                        <a:pt x="9464" y="20106"/>
                        <a:pt x="11852" y="20106"/>
                        <a:pt x="14012" y="18707"/>
                      </a:cubicBezTo>
                      <a:cubicBezTo>
                        <a:pt x="15376" y="17832"/>
                        <a:pt x="16399" y="16695"/>
                        <a:pt x="17081" y="15471"/>
                      </a:cubicBezTo>
                      <a:cubicBezTo>
                        <a:pt x="18104" y="13635"/>
                        <a:pt x="18332" y="11798"/>
                        <a:pt x="18446" y="98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grpSp>
            <p:nvGrpSpPr>
              <p:cNvPr id="43" name="Group 275" descr="Groupe 168">
                <a:extLst>
                  <a:ext uri="{FF2B5EF4-FFF2-40B4-BE49-F238E27FC236}">
                    <a16:creationId xmlns:a16="http://schemas.microsoft.com/office/drawing/2014/main" id="{8F986925-7EEC-9240-B1A1-6FE33F0BA2B4}"/>
                  </a:ext>
                </a:extLst>
              </p:cNvPr>
              <p:cNvGrpSpPr/>
              <p:nvPr/>
            </p:nvGrpSpPr>
            <p:grpSpPr>
              <a:xfrm>
                <a:off x="1450756" y="1331514"/>
                <a:ext cx="695970" cy="540880"/>
                <a:chOff x="0" y="0"/>
                <a:chExt cx="1391938" cy="1081758"/>
              </a:xfrm>
            </p:grpSpPr>
            <p:sp>
              <p:nvSpPr>
                <p:cNvPr id="58" name="Shape 272" descr="Forme libre 96">
                  <a:extLst>
                    <a:ext uri="{FF2B5EF4-FFF2-40B4-BE49-F238E27FC236}">
                      <a16:creationId xmlns:a16="http://schemas.microsoft.com/office/drawing/2014/main" id="{355D066A-A24C-954B-89EC-E870ADDEB2D3}"/>
                    </a:ext>
                  </a:extLst>
                </p:cNvPr>
                <p:cNvSpPr/>
                <p:nvPr/>
              </p:nvSpPr>
              <p:spPr>
                <a:xfrm rot="15058333">
                  <a:off x="456081" y="145986"/>
                  <a:ext cx="824228" cy="8237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30" h="21570" extrusionOk="0">
                      <a:moveTo>
                        <a:pt x="15691" y="1623"/>
                      </a:moveTo>
                      <a:cubicBezTo>
                        <a:pt x="15547" y="1616"/>
                        <a:pt x="15435" y="1694"/>
                        <a:pt x="15298" y="1797"/>
                      </a:cubicBezTo>
                      <a:cubicBezTo>
                        <a:pt x="12553" y="4609"/>
                        <a:pt x="9807" y="7374"/>
                        <a:pt x="7016" y="10139"/>
                      </a:cubicBezTo>
                      <a:cubicBezTo>
                        <a:pt x="6421" y="10738"/>
                        <a:pt x="5826" y="11337"/>
                        <a:pt x="5231" y="11936"/>
                      </a:cubicBezTo>
                      <a:cubicBezTo>
                        <a:pt x="5140" y="12074"/>
                        <a:pt x="5094" y="12166"/>
                        <a:pt x="5231" y="12305"/>
                      </a:cubicBezTo>
                      <a:cubicBezTo>
                        <a:pt x="5689" y="12719"/>
                        <a:pt x="6100" y="13180"/>
                        <a:pt x="6558" y="13641"/>
                      </a:cubicBezTo>
                      <a:cubicBezTo>
                        <a:pt x="6650" y="13733"/>
                        <a:pt x="6741" y="13733"/>
                        <a:pt x="6833" y="13641"/>
                      </a:cubicBezTo>
                      <a:cubicBezTo>
                        <a:pt x="7061" y="13411"/>
                        <a:pt x="7290" y="13180"/>
                        <a:pt x="7519" y="12950"/>
                      </a:cubicBezTo>
                      <a:cubicBezTo>
                        <a:pt x="7611" y="12858"/>
                        <a:pt x="7611" y="12765"/>
                        <a:pt x="7519" y="12673"/>
                      </a:cubicBezTo>
                      <a:cubicBezTo>
                        <a:pt x="7244" y="12397"/>
                        <a:pt x="6970" y="12120"/>
                        <a:pt x="6695" y="11890"/>
                      </a:cubicBezTo>
                      <a:cubicBezTo>
                        <a:pt x="6558" y="11752"/>
                        <a:pt x="6558" y="11659"/>
                        <a:pt x="6695" y="11521"/>
                      </a:cubicBezTo>
                      <a:cubicBezTo>
                        <a:pt x="7290" y="10968"/>
                        <a:pt x="7839" y="10369"/>
                        <a:pt x="8434" y="9770"/>
                      </a:cubicBezTo>
                      <a:cubicBezTo>
                        <a:pt x="8571" y="9632"/>
                        <a:pt x="8617" y="9632"/>
                        <a:pt x="8754" y="9770"/>
                      </a:cubicBezTo>
                      <a:cubicBezTo>
                        <a:pt x="9761" y="10784"/>
                        <a:pt x="10768" y="11752"/>
                        <a:pt x="11729" y="12765"/>
                      </a:cubicBezTo>
                      <a:cubicBezTo>
                        <a:pt x="11866" y="12858"/>
                        <a:pt x="11866" y="12950"/>
                        <a:pt x="11729" y="13042"/>
                      </a:cubicBezTo>
                      <a:cubicBezTo>
                        <a:pt x="11134" y="13641"/>
                        <a:pt x="10539" y="14240"/>
                        <a:pt x="9944" y="14839"/>
                      </a:cubicBezTo>
                      <a:cubicBezTo>
                        <a:pt x="9853" y="14977"/>
                        <a:pt x="9761" y="14977"/>
                        <a:pt x="9670" y="14839"/>
                      </a:cubicBezTo>
                      <a:cubicBezTo>
                        <a:pt x="9395" y="14563"/>
                        <a:pt x="9075" y="14286"/>
                        <a:pt x="8846" y="14010"/>
                      </a:cubicBezTo>
                      <a:cubicBezTo>
                        <a:pt x="8709" y="13871"/>
                        <a:pt x="8663" y="13871"/>
                        <a:pt x="8526" y="14010"/>
                      </a:cubicBezTo>
                      <a:cubicBezTo>
                        <a:pt x="8343" y="14240"/>
                        <a:pt x="8114" y="14470"/>
                        <a:pt x="7885" y="14655"/>
                      </a:cubicBezTo>
                      <a:cubicBezTo>
                        <a:pt x="7748" y="14793"/>
                        <a:pt x="7748" y="14839"/>
                        <a:pt x="7885" y="14977"/>
                      </a:cubicBezTo>
                      <a:cubicBezTo>
                        <a:pt x="8297" y="15392"/>
                        <a:pt x="8754" y="15853"/>
                        <a:pt x="9212" y="16268"/>
                      </a:cubicBezTo>
                      <a:cubicBezTo>
                        <a:pt x="9349" y="16452"/>
                        <a:pt x="9395" y="16452"/>
                        <a:pt x="9532" y="16314"/>
                      </a:cubicBezTo>
                      <a:cubicBezTo>
                        <a:pt x="12919" y="12858"/>
                        <a:pt x="16305" y="9447"/>
                        <a:pt x="19691" y="6037"/>
                      </a:cubicBezTo>
                      <a:cubicBezTo>
                        <a:pt x="19782" y="5991"/>
                        <a:pt x="19828" y="5945"/>
                        <a:pt x="19828" y="5853"/>
                      </a:cubicBezTo>
                      <a:cubicBezTo>
                        <a:pt x="19782" y="5715"/>
                        <a:pt x="19691" y="5530"/>
                        <a:pt x="19691" y="5392"/>
                      </a:cubicBezTo>
                      <a:cubicBezTo>
                        <a:pt x="19416" y="4240"/>
                        <a:pt x="18776" y="3364"/>
                        <a:pt x="17906" y="2627"/>
                      </a:cubicBezTo>
                      <a:cubicBezTo>
                        <a:pt x="17678" y="2443"/>
                        <a:pt x="17494" y="2258"/>
                        <a:pt x="17220" y="2166"/>
                      </a:cubicBezTo>
                      <a:cubicBezTo>
                        <a:pt x="16762" y="2028"/>
                        <a:pt x="16305" y="1890"/>
                        <a:pt x="15847" y="1659"/>
                      </a:cubicBezTo>
                      <a:cubicBezTo>
                        <a:pt x="15790" y="1636"/>
                        <a:pt x="15738" y="1625"/>
                        <a:pt x="15691" y="1623"/>
                      </a:cubicBezTo>
                      <a:close/>
                      <a:moveTo>
                        <a:pt x="15480" y="7"/>
                      </a:moveTo>
                      <a:cubicBezTo>
                        <a:pt x="15579" y="19"/>
                        <a:pt x="15685" y="48"/>
                        <a:pt x="15800" y="94"/>
                      </a:cubicBezTo>
                      <a:cubicBezTo>
                        <a:pt x="16578" y="416"/>
                        <a:pt x="17401" y="693"/>
                        <a:pt x="18179" y="969"/>
                      </a:cubicBezTo>
                      <a:cubicBezTo>
                        <a:pt x="18362" y="1062"/>
                        <a:pt x="18500" y="1154"/>
                        <a:pt x="18591" y="1246"/>
                      </a:cubicBezTo>
                      <a:cubicBezTo>
                        <a:pt x="19140" y="1799"/>
                        <a:pt x="19644" y="2306"/>
                        <a:pt x="20147" y="2813"/>
                      </a:cubicBezTo>
                      <a:cubicBezTo>
                        <a:pt x="20284" y="2951"/>
                        <a:pt x="20376" y="3136"/>
                        <a:pt x="20467" y="3320"/>
                      </a:cubicBezTo>
                      <a:cubicBezTo>
                        <a:pt x="20742" y="4103"/>
                        <a:pt x="21017" y="4887"/>
                        <a:pt x="21337" y="5624"/>
                      </a:cubicBezTo>
                      <a:cubicBezTo>
                        <a:pt x="21520" y="6085"/>
                        <a:pt x="21428" y="6408"/>
                        <a:pt x="21108" y="6730"/>
                      </a:cubicBezTo>
                      <a:cubicBezTo>
                        <a:pt x="17630" y="10233"/>
                        <a:pt x="14152" y="13781"/>
                        <a:pt x="10628" y="17284"/>
                      </a:cubicBezTo>
                      <a:cubicBezTo>
                        <a:pt x="10491" y="17422"/>
                        <a:pt x="10400" y="17514"/>
                        <a:pt x="10491" y="17745"/>
                      </a:cubicBezTo>
                      <a:cubicBezTo>
                        <a:pt x="10628" y="18021"/>
                        <a:pt x="10445" y="18436"/>
                        <a:pt x="10171" y="18574"/>
                      </a:cubicBezTo>
                      <a:cubicBezTo>
                        <a:pt x="9896" y="18759"/>
                        <a:pt x="9576" y="18713"/>
                        <a:pt x="9301" y="18482"/>
                      </a:cubicBezTo>
                      <a:cubicBezTo>
                        <a:pt x="8752" y="17929"/>
                        <a:pt x="8203" y="17376"/>
                        <a:pt x="7700" y="16869"/>
                      </a:cubicBezTo>
                      <a:cubicBezTo>
                        <a:pt x="7425" y="16593"/>
                        <a:pt x="7151" y="16316"/>
                        <a:pt x="6876" y="16040"/>
                      </a:cubicBezTo>
                      <a:cubicBezTo>
                        <a:pt x="6739" y="15901"/>
                        <a:pt x="6647" y="15855"/>
                        <a:pt x="6510" y="16040"/>
                      </a:cubicBezTo>
                      <a:cubicBezTo>
                        <a:pt x="5595" y="16961"/>
                        <a:pt x="4679" y="17883"/>
                        <a:pt x="3764" y="18805"/>
                      </a:cubicBezTo>
                      <a:cubicBezTo>
                        <a:pt x="3627" y="18943"/>
                        <a:pt x="3627" y="19035"/>
                        <a:pt x="3764" y="19174"/>
                      </a:cubicBezTo>
                      <a:cubicBezTo>
                        <a:pt x="4130" y="19542"/>
                        <a:pt x="4496" y="19911"/>
                        <a:pt x="4908" y="20326"/>
                      </a:cubicBezTo>
                      <a:cubicBezTo>
                        <a:pt x="5091" y="20510"/>
                        <a:pt x="5183" y="20787"/>
                        <a:pt x="5045" y="21109"/>
                      </a:cubicBezTo>
                      <a:cubicBezTo>
                        <a:pt x="4908" y="21386"/>
                        <a:pt x="4679" y="21524"/>
                        <a:pt x="4359" y="21570"/>
                      </a:cubicBezTo>
                      <a:cubicBezTo>
                        <a:pt x="4176" y="21570"/>
                        <a:pt x="3993" y="21478"/>
                        <a:pt x="3810" y="21340"/>
                      </a:cubicBezTo>
                      <a:cubicBezTo>
                        <a:pt x="2620" y="20095"/>
                        <a:pt x="1430" y="18897"/>
                        <a:pt x="240" y="17699"/>
                      </a:cubicBezTo>
                      <a:cubicBezTo>
                        <a:pt x="-80" y="17376"/>
                        <a:pt x="-80" y="16961"/>
                        <a:pt x="240" y="16639"/>
                      </a:cubicBezTo>
                      <a:cubicBezTo>
                        <a:pt x="515" y="16362"/>
                        <a:pt x="973" y="16362"/>
                        <a:pt x="1247" y="16639"/>
                      </a:cubicBezTo>
                      <a:cubicBezTo>
                        <a:pt x="1659" y="17007"/>
                        <a:pt x="2025" y="17376"/>
                        <a:pt x="2345" y="17745"/>
                      </a:cubicBezTo>
                      <a:cubicBezTo>
                        <a:pt x="2483" y="17883"/>
                        <a:pt x="2574" y="17929"/>
                        <a:pt x="2712" y="17791"/>
                      </a:cubicBezTo>
                      <a:cubicBezTo>
                        <a:pt x="3627" y="16823"/>
                        <a:pt x="4588" y="15901"/>
                        <a:pt x="5503" y="14980"/>
                      </a:cubicBezTo>
                      <a:cubicBezTo>
                        <a:pt x="5640" y="14841"/>
                        <a:pt x="5595" y="14749"/>
                        <a:pt x="5503" y="14657"/>
                      </a:cubicBezTo>
                      <a:cubicBezTo>
                        <a:pt x="4679" y="13874"/>
                        <a:pt x="3901" y="13090"/>
                        <a:pt x="3123" y="12261"/>
                      </a:cubicBezTo>
                      <a:cubicBezTo>
                        <a:pt x="2803" y="11938"/>
                        <a:pt x="2757" y="11661"/>
                        <a:pt x="2986" y="11293"/>
                      </a:cubicBezTo>
                      <a:cubicBezTo>
                        <a:pt x="3169" y="10970"/>
                        <a:pt x="3489" y="10878"/>
                        <a:pt x="3901" y="11016"/>
                      </a:cubicBezTo>
                      <a:cubicBezTo>
                        <a:pt x="4039" y="11108"/>
                        <a:pt x="4084" y="11016"/>
                        <a:pt x="4176" y="10924"/>
                      </a:cubicBezTo>
                      <a:cubicBezTo>
                        <a:pt x="4496" y="10648"/>
                        <a:pt x="4771" y="10325"/>
                        <a:pt x="5091" y="10002"/>
                      </a:cubicBezTo>
                      <a:cubicBezTo>
                        <a:pt x="8295" y="6776"/>
                        <a:pt x="11498" y="3550"/>
                        <a:pt x="14701" y="324"/>
                      </a:cubicBezTo>
                      <a:cubicBezTo>
                        <a:pt x="14942" y="82"/>
                        <a:pt x="15182" y="-30"/>
                        <a:pt x="15480" y="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9" name="Shape 273" descr="Freeform 857">
                  <a:extLst>
                    <a:ext uri="{FF2B5EF4-FFF2-40B4-BE49-F238E27FC236}">
                      <a16:creationId xmlns:a16="http://schemas.microsoft.com/office/drawing/2014/main" id="{331F7957-1D5C-5440-B19A-FA4CD6D6E44B}"/>
                    </a:ext>
                  </a:extLst>
                </p:cNvPr>
                <p:cNvSpPr/>
                <p:nvPr/>
              </p:nvSpPr>
              <p:spPr>
                <a:xfrm rot="15058333">
                  <a:off x="41857" y="59131"/>
                  <a:ext cx="382788" cy="3614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0" h="21423" extrusionOk="0">
                      <a:moveTo>
                        <a:pt x="21540" y="1232"/>
                      </a:moveTo>
                      <a:cubicBezTo>
                        <a:pt x="21342" y="1440"/>
                        <a:pt x="21045" y="1545"/>
                        <a:pt x="20846" y="1753"/>
                      </a:cubicBezTo>
                      <a:cubicBezTo>
                        <a:pt x="16289" y="6553"/>
                        <a:pt x="11731" y="11353"/>
                        <a:pt x="7173" y="16153"/>
                      </a:cubicBezTo>
                      <a:cubicBezTo>
                        <a:pt x="6777" y="16571"/>
                        <a:pt x="6579" y="16988"/>
                        <a:pt x="6876" y="17405"/>
                      </a:cubicBezTo>
                      <a:cubicBezTo>
                        <a:pt x="7272" y="18345"/>
                        <a:pt x="6975" y="18866"/>
                        <a:pt x="6281" y="19492"/>
                      </a:cubicBezTo>
                      <a:cubicBezTo>
                        <a:pt x="5687" y="20014"/>
                        <a:pt x="5191" y="20640"/>
                        <a:pt x="4597" y="21266"/>
                      </a:cubicBezTo>
                      <a:cubicBezTo>
                        <a:pt x="4399" y="21475"/>
                        <a:pt x="4300" y="21475"/>
                        <a:pt x="4002" y="21266"/>
                      </a:cubicBezTo>
                      <a:cubicBezTo>
                        <a:pt x="2714" y="19910"/>
                        <a:pt x="1525" y="18553"/>
                        <a:pt x="138" y="17197"/>
                      </a:cubicBezTo>
                      <a:cubicBezTo>
                        <a:pt x="-60" y="16884"/>
                        <a:pt x="-60" y="16675"/>
                        <a:pt x="237" y="16466"/>
                      </a:cubicBezTo>
                      <a:cubicBezTo>
                        <a:pt x="832" y="15736"/>
                        <a:pt x="1525" y="15110"/>
                        <a:pt x="2120" y="14379"/>
                      </a:cubicBezTo>
                      <a:cubicBezTo>
                        <a:pt x="2516" y="13962"/>
                        <a:pt x="2813" y="13858"/>
                        <a:pt x="3309" y="14066"/>
                      </a:cubicBezTo>
                      <a:cubicBezTo>
                        <a:pt x="4101" y="14484"/>
                        <a:pt x="4696" y="14171"/>
                        <a:pt x="5290" y="13440"/>
                      </a:cubicBezTo>
                      <a:cubicBezTo>
                        <a:pt x="9353" y="9058"/>
                        <a:pt x="13514" y="4779"/>
                        <a:pt x="17676" y="397"/>
                      </a:cubicBezTo>
                      <a:cubicBezTo>
                        <a:pt x="17973" y="84"/>
                        <a:pt x="18270" y="-125"/>
                        <a:pt x="18667" y="84"/>
                      </a:cubicBezTo>
                      <a:cubicBezTo>
                        <a:pt x="19558" y="397"/>
                        <a:pt x="20549" y="710"/>
                        <a:pt x="21441" y="1023"/>
                      </a:cubicBezTo>
                      <a:cubicBezTo>
                        <a:pt x="21441" y="1127"/>
                        <a:pt x="21441" y="1232"/>
                        <a:pt x="21540" y="12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60" name="Shape 274" descr="Freeform 859">
                  <a:extLst>
                    <a:ext uri="{FF2B5EF4-FFF2-40B4-BE49-F238E27FC236}">
                      <a16:creationId xmlns:a16="http://schemas.microsoft.com/office/drawing/2014/main" id="{CDD345CB-B79D-7549-A1C6-9E816833AFE2}"/>
                    </a:ext>
                  </a:extLst>
                </p:cNvPr>
                <p:cNvSpPr/>
                <p:nvPr/>
              </p:nvSpPr>
              <p:spPr>
                <a:xfrm rot="15058333">
                  <a:off x="556108" y="318474"/>
                  <a:ext cx="334241" cy="335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5" h="21361" extrusionOk="0">
                      <a:moveTo>
                        <a:pt x="21475" y="7839"/>
                      </a:moveTo>
                      <a:cubicBezTo>
                        <a:pt x="21475" y="7951"/>
                        <a:pt x="20231" y="9294"/>
                        <a:pt x="20118" y="9294"/>
                      </a:cubicBezTo>
                      <a:cubicBezTo>
                        <a:pt x="19892" y="9294"/>
                        <a:pt x="19779" y="9070"/>
                        <a:pt x="19666" y="8958"/>
                      </a:cubicBezTo>
                      <a:cubicBezTo>
                        <a:pt x="18874" y="8175"/>
                        <a:pt x="17969" y="7280"/>
                        <a:pt x="17065" y="6384"/>
                      </a:cubicBezTo>
                      <a:cubicBezTo>
                        <a:pt x="16725" y="6048"/>
                        <a:pt x="16499" y="6048"/>
                        <a:pt x="16160" y="6496"/>
                      </a:cubicBezTo>
                      <a:cubicBezTo>
                        <a:pt x="16047" y="6608"/>
                        <a:pt x="15934" y="6832"/>
                        <a:pt x="15707" y="6944"/>
                      </a:cubicBezTo>
                      <a:cubicBezTo>
                        <a:pt x="15368" y="7168"/>
                        <a:pt x="15481" y="7391"/>
                        <a:pt x="15707" y="7615"/>
                      </a:cubicBezTo>
                      <a:cubicBezTo>
                        <a:pt x="16612" y="8399"/>
                        <a:pt x="17517" y="9406"/>
                        <a:pt x="18422" y="10189"/>
                      </a:cubicBezTo>
                      <a:cubicBezTo>
                        <a:pt x="18761" y="10525"/>
                        <a:pt x="18761" y="10749"/>
                        <a:pt x="18422" y="10973"/>
                      </a:cubicBezTo>
                      <a:cubicBezTo>
                        <a:pt x="17969" y="11420"/>
                        <a:pt x="17630" y="12092"/>
                        <a:pt x="17065" y="12204"/>
                      </a:cubicBezTo>
                      <a:cubicBezTo>
                        <a:pt x="16612" y="12204"/>
                        <a:pt x="16273" y="11532"/>
                        <a:pt x="15821" y="11085"/>
                      </a:cubicBezTo>
                      <a:cubicBezTo>
                        <a:pt x="15368" y="10525"/>
                        <a:pt x="15142" y="10861"/>
                        <a:pt x="14803" y="11197"/>
                      </a:cubicBezTo>
                      <a:cubicBezTo>
                        <a:pt x="14577" y="11532"/>
                        <a:pt x="13898" y="11756"/>
                        <a:pt x="14577" y="12316"/>
                      </a:cubicBezTo>
                      <a:cubicBezTo>
                        <a:pt x="14577" y="12316"/>
                        <a:pt x="14577" y="12316"/>
                        <a:pt x="14577" y="12428"/>
                      </a:cubicBezTo>
                      <a:cubicBezTo>
                        <a:pt x="15934" y="13771"/>
                        <a:pt x="15934" y="13883"/>
                        <a:pt x="14350" y="15002"/>
                      </a:cubicBezTo>
                      <a:cubicBezTo>
                        <a:pt x="14011" y="15338"/>
                        <a:pt x="13898" y="15114"/>
                        <a:pt x="13785" y="14890"/>
                      </a:cubicBezTo>
                      <a:cubicBezTo>
                        <a:pt x="12880" y="14106"/>
                        <a:pt x="11976" y="13211"/>
                        <a:pt x="11071" y="12316"/>
                      </a:cubicBezTo>
                      <a:cubicBezTo>
                        <a:pt x="10732" y="11980"/>
                        <a:pt x="10618" y="11980"/>
                        <a:pt x="10279" y="12316"/>
                      </a:cubicBezTo>
                      <a:cubicBezTo>
                        <a:pt x="9374" y="13211"/>
                        <a:pt x="9374" y="13099"/>
                        <a:pt x="10279" y="13995"/>
                      </a:cubicBezTo>
                      <a:cubicBezTo>
                        <a:pt x="10958" y="14778"/>
                        <a:pt x="11749" y="15449"/>
                        <a:pt x="12428" y="16121"/>
                      </a:cubicBezTo>
                      <a:cubicBezTo>
                        <a:pt x="12767" y="16457"/>
                        <a:pt x="12767" y="16681"/>
                        <a:pt x="12428" y="16904"/>
                      </a:cubicBezTo>
                      <a:cubicBezTo>
                        <a:pt x="11976" y="17352"/>
                        <a:pt x="11636" y="18024"/>
                        <a:pt x="11184" y="18024"/>
                      </a:cubicBezTo>
                      <a:cubicBezTo>
                        <a:pt x="10732" y="18135"/>
                        <a:pt x="10279" y="17464"/>
                        <a:pt x="9940" y="17016"/>
                      </a:cubicBezTo>
                      <a:cubicBezTo>
                        <a:pt x="9488" y="16457"/>
                        <a:pt x="9261" y="16681"/>
                        <a:pt x="8809" y="17128"/>
                      </a:cubicBezTo>
                      <a:cubicBezTo>
                        <a:pt x="8583" y="17464"/>
                        <a:pt x="7904" y="17688"/>
                        <a:pt x="8583" y="18247"/>
                      </a:cubicBezTo>
                      <a:cubicBezTo>
                        <a:pt x="9035" y="18695"/>
                        <a:pt x="9827" y="19143"/>
                        <a:pt x="9714" y="19478"/>
                      </a:cubicBezTo>
                      <a:cubicBezTo>
                        <a:pt x="9374" y="20150"/>
                        <a:pt x="8696" y="20710"/>
                        <a:pt x="8130" y="21269"/>
                      </a:cubicBezTo>
                      <a:cubicBezTo>
                        <a:pt x="7904" y="21493"/>
                        <a:pt x="7791" y="21269"/>
                        <a:pt x="7565" y="21045"/>
                      </a:cubicBezTo>
                      <a:cubicBezTo>
                        <a:pt x="5190" y="18695"/>
                        <a:pt x="2702" y="16233"/>
                        <a:pt x="214" y="13771"/>
                      </a:cubicBezTo>
                      <a:cubicBezTo>
                        <a:pt x="-125" y="13435"/>
                        <a:pt x="-12" y="13323"/>
                        <a:pt x="214" y="12987"/>
                      </a:cubicBezTo>
                      <a:cubicBezTo>
                        <a:pt x="4512" y="8734"/>
                        <a:pt x="8696" y="4594"/>
                        <a:pt x="12993" y="341"/>
                      </a:cubicBezTo>
                      <a:cubicBezTo>
                        <a:pt x="13333" y="5"/>
                        <a:pt x="13559" y="-107"/>
                        <a:pt x="14011" y="117"/>
                      </a:cubicBezTo>
                      <a:cubicBezTo>
                        <a:pt x="15481" y="900"/>
                        <a:pt x="16838" y="1572"/>
                        <a:pt x="18309" y="2243"/>
                      </a:cubicBezTo>
                      <a:cubicBezTo>
                        <a:pt x="18761" y="2467"/>
                        <a:pt x="18987" y="2691"/>
                        <a:pt x="19213" y="3139"/>
                      </a:cubicBezTo>
                      <a:cubicBezTo>
                        <a:pt x="19892" y="4594"/>
                        <a:pt x="20570" y="5937"/>
                        <a:pt x="21362" y="7391"/>
                      </a:cubicBezTo>
                      <a:cubicBezTo>
                        <a:pt x="21362" y="7615"/>
                        <a:pt x="21475" y="7727"/>
                        <a:pt x="21475" y="783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grpSp>
            <p:nvGrpSpPr>
              <p:cNvPr id="44" name="Group 283" descr="Groupe 4">
                <a:extLst>
                  <a:ext uri="{FF2B5EF4-FFF2-40B4-BE49-F238E27FC236}">
                    <a16:creationId xmlns:a16="http://schemas.microsoft.com/office/drawing/2014/main" id="{73730B05-F841-1D42-BEB4-C34466637A1E}"/>
                  </a:ext>
                </a:extLst>
              </p:cNvPr>
              <p:cNvGrpSpPr/>
              <p:nvPr/>
            </p:nvGrpSpPr>
            <p:grpSpPr>
              <a:xfrm>
                <a:off x="1179917" y="1713731"/>
                <a:ext cx="648652" cy="515429"/>
                <a:chOff x="0" y="0"/>
                <a:chExt cx="1297301" cy="1030856"/>
              </a:xfrm>
            </p:grpSpPr>
            <p:sp>
              <p:nvSpPr>
                <p:cNvPr id="51" name="Shape 276" descr="Freeform 24">
                  <a:extLst>
                    <a:ext uri="{FF2B5EF4-FFF2-40B4-BE49-F238E27FC236}">
                      <a16:creationId xmlns:a16="http://schemas.microsoft.com/office/drawing/2014/main" id="{D3BE4EAE-44D0-A54F-A059-388271BF04F3}"/>
                    </a:ext>
                  </a:extLst>
                </p:cNvPr>
                <p:cNvSpPr/>
                <p:nvPr/>
              </p:nvSpPr>
              <p:spPr>
                <a:xfrm>
                  <a:off x="0" y="197515"/>
                  <a:ext cx="912721" cy="8200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1" h="21413" extrusionOk="0">
                      <a:moveTo>
                        <a:pt x="9409" y="2712"/>
                      </a:moveTo>
                      <a:cubicBezTo>
                        <a:pt x="8802" y="2936"/>
                        <a:pt x="8245" y="3104"/>
                        <a:pt x="7689" y="3383"/>
                      </a:cubicBezTo>
                      <a:cubicBezTo>
                        <a:pt x="6930" y="3719"/>
                        <a:pt x="6121" y="4055"/>
                        <a:pt x="5514" y="4838"/>
                      </a:cubicBezTo>
                      <a:cubicBezTo>
                        <a:pt x="5261" y="5118"/>
                        <a:pt x="5160" y="5454"/>
                        <a:pt x="5109" y="5958"/>
                      </a:cubicBezTo>
                      <a:cubicBezTo>
                        <a:pt x="6020" y="5566"/>
                        <a:pt x="6829" y="4782"/>
                        <a:pt x="7891" y="4838"/>
                      </a:cubicBezTo>
                      <a:cubicBezTo>
                        <a:pt x="7790" y="5342"/>
                        <a:pt x="7537" y="5734"/>
                        <a:pt x="7335" y="6069"/>
                      </a:cubicBezTo>
                      <a:cubicBezTo>
                        <a:pt x="6677" y="7021"/>
                        <a:pt x="5817" y="7692"/>
                        <a:pt x="5008" y="8420"/>
                      </a:cubicBezTo>
                      <a:cubicBezTo>
                        <a:pt x="4603" y="8867"/>
                        <a:pt x="4097" y="9203"/>
                        <a:pt x="3946" y="9875"/>
                      </a:cubicBezTo>
                      <a:cubicBezTo>
                        <a:pt x="3743" y="10602"/>
                        <a:pt x="3592" y="11386"/>
                        <a:pt x="3541" y="12169"/>
                      </a:cubicBezTo>
                      <a:cubicBezTo>
                        <a:pt x="3389" y="13848"/>
                        <a:pt x="3288" y="15582"/>
                        <a:pt x="3136" y="17317"/>
                      </a:cubicBezTo>
                      <a:cubicBezTo>
                        <a:pt x="3086" y="18548"/>
                        <a:pt x="2985" y="19723"/>
                        <a:pt x="2883" y="20898"/>
                      </a:cubicBezTo>
                      <a:cubicBezTo>
                        <a:pt x="2883" y="21458"/>
                        <a:pt x="2782" y="21514"/>
                        <a:pt x="2327" y="21290"/>
                      </a:cubicBezTo>
                      <a:cubicBezTo>
                        <a:pt x="860" y="20563"/>
                        <a:pt x="253" y="19220"/>
                        <a:pt x="101" y="17541"/>
                      </a:cubicBezTo>
                      <a:cubicBezTo>
                        <a:pt x="51" y="16534"/>
                        <a:pt x="51" y="15470"/>
                        <a:pt x="0" y="14407"/>
                      </a:cubicBezTo>
                      <a:cubicBezTo>
                        <a:pt x="0" y="14183"/>
                        <a:pt x="101" y="14016"/>
                        <a:pt x="152" y="13792"/>
                      </a:cubicBezTo>
                      <a:cubicBezTo>
                        <a:pt x="506" y="12729"/>
                        <a:pt x="961" y="11665"/>
                        <a:pt x="1265" y="10602"/>
                      </a:cubicBezTo>
                      <a:cubicBezTo>
                        <a:pt x="1416" y="9931"/>
                        <a:pt x="1416" y="9203"/>
                        <a:pt x="1467" y="8476"/>
                      </a:cubicBezTo>
                      <a:cubicBezTo>
                        <a:pt x="1669" y="6293"/>
                        <a:pt x="2276" y="4223"/>
                        <a:pt x="3490" y="2432"/>
                      </a:cubicBezTo>
                      <a:cubicBezTo>
                        <a:pt x="3844" y="1873"/>
                        <a:pt x="4350" y="1369"/>
                        <a:pt x="4957" y="1145"/>
                      </a:cubicBezTo>
                      <a:cubicBezTo>
                        <a:pt x="5311" y="977"/>
                        <a:pt x="5716" y="977"/>
                        <a:pt x="6070" y="977"/>
                      </a:cubicBezTo>
                      <a:cubicBezTo>
                        <a:pt x="7234" y="1033"/>
                        <a:pt x="8397" y="1033"/>
                        <a:pt x="9561" y="1089"/>
                      </a:cubicBezTo>
                      <a:cubicBezTo>
                        <a:pt x="9662" y="1089"/>
                        <a:pt x="9763" y="921"/>
                        <a:pt x="9864" y="809"/>
                      </a:cubicBezTo>
                      <a:cubicBezTo>
                        <a:pt x="9915" y="641"/>
                        <a:pt x="9965" y="418"/>
                        <a:pt x="10016" y="250"/>
                      </a:cubicBezTo>
                      <a:cubicBezTo>
                        <a:pt x="10117" y="-30"/>
                        <a:pt x="10218" y="-86"/>
                        <a:pt x="10421" y="138"/>
                      </a:cubicBezTo>
                      <a:cubicBezTo>
                        <a:pt x="11129" y="753"/>
                        <a:pt x="11837" y="1425"/>
                        <a:pt x="12545" y="2040"/>
                      </a:cubicBezTo>
                      <a:cubicBezTo>
                        <a:pt x="14113" y="3495"/>
                        <a:pt x="15732" y="4894"/>
                        <a:pt x="17300" y="6349"/>
                      </a:cubicBezTo>
                      <a:cubicBezTo>
                        <a:pt x="18666" y="7580"/>
                        <a:pt x="20032" y="8811"/>
                        <a:pt x="21398" y="10042"/>
                      </a:cubicBezTo>
                      <a:cubicBezTo>
                        <a:pt x="21549" y="10154"/>
                        <a:pt x="21600" y="10266"/>
                        <a:pt x="21499" y="10490"/>
                      </a:cubicBezTo>
                      <a:cubicBezTo>
                        <a:pt x="20740" y="12225"/>
                        <a:pt x="19728" y="13680"/>
                        <a:pt x="18160" y="14519"/>
                      </a:cubicBezTo>
                      <a:cubicBezTo>
                        <a:pt x="16896" y="15191"/>
                        <a:pt x="15580" y="15303"/>
                        <a:pt x="14265" y="14743"/>
                      </a:cubicBezTo>
                      <a:cubicBezTo>
                        <a:pt x="12545" y="14072"/>
                        <a:pt x="11432" y="12673"/>
                        <a:pt x="10572" y="10938"/>
                      </a:cubicBezTo>
                      <a:cubicBezTo>
                        <a:pt x="9814" y="9371"/>
                        <a:pt x="9409" y="7748"/>
                        <a:pt x="9358" y="5958"/>
                      </a:cubicBezTo>
                      <a:cubicBezTo>
                        <a:pt x="9308" y="5006"/>
                        <a:pt x="9358" y="3999"/>
                        <a:pt x="9409" y="3048"/>
                      </a:cubicBezTo>
                      <a:cubicBezTo>
                        <a:pt x="9409" y="2936"/>
                        <a:pt x="9409" y="2880"/>
                        <a:pt x="9409" y="271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2" name="Shape 277" descr="Freeform 25">
                  <a:extLst>
                    <a:ext uri="{FF2B5EF4-FFF2-40B4-BE49-F238E27FC236}">
                      <a16:creationId xmlns:a16="http://schemas.microsoft.com/office/drawing/2014/main" id="{EC25DE62-F014-8846-90C9-F34F8FAF50FC}"/>
                    </a:ext>
                  </a:extLst>
                </p:cNvPr>
                <p:cNvSpPr/>
                <p:nvPr/>
              </p:nvSpPr>
              <p:spPr>
                <a:xfrm>
                  <a:off x="902323" y="234804"/>
                  <a:ext cx="394979" cy="790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64" h="21487" extrusionOk="0">
                      <a:moveTo>
                        <a:pt x="4777" y="4197"/>
                      </a:moveTo>
                      <a:cubicBezTo>
                        <a:pt x="7291" y="4314"/>
                        <a:pt x="8777" y="5245"/>
                        <a:pt x="10834" y="5769"/>
                      </a:cubicBezTo>
                      <a:cubicBezTo>
                        <a:pt x="10834" y="4838"/>
                        <a:pt x="9920" y="4197"/>
                        <a:pt x="8663" y="3731"/>
                      </a:cubicBezTo>
                      <a:cubicBezTo>
                        <a:pt x="6948" y="3149"/>
                        <a:pt x="5120" y="2625"/>
                        <a:pt x="3291" y="2101"/>
                      </a:cubicBezTo>
                      <a:cubicBezTo>
                        <a:pt x="2491" y="1868"/>
                        <a:pt x="1577" y="1577"/>
                        <a:pt x="777" y="1286"/>
                      </a:cubicBezTo>
                      <a:cubicBezTo>
                        <a:pt x="548" y="1228"/>
                        <a:pt x="320" y="1053"/>
                        <a:pt x="205" y="937"/>
                      </a:cubicBezTo>
                      <a:cubicBezTo>
                        <a:pt x="-366" y="355"/>
                        <a:pt x="320" y="-53"/>
                        <a:pt x="1463" y="5"/>
                      </a:cubicBezTo>
                      <a:cubicBezTo>
                        <a:pt x="2834" y="122"/>
                        <a:pt x="4205" y="180"/>
                        <a:pt x="5577" y="296"/>
                      </a:cubicBezTo>
                      <a:cubicBezTo>
                        <a:pt x="6948" y="355"/>
                        <a:pt x="8320" y="529"/>
                        <a:pt x="9577" y="529"/>
                      </a:cubicBezTo>
                      <a:cubicBezTo>
                        <a:pt x="12548" y="529"/>
                        <a:pt x="14263" y="1403"/>
                        <a:pt x="15520" y="2567"/>
                      </a:cubicBezTo>
                      <a:cubicBezTo>
                        <a:pt x="17005" y="3906"/>
                        <a:pt x="17805" y="5303"/>
                        <a:pt x="18034" y="6817"/>
                      </a:cubicBezTo>
                      <a:cubicBezTo>
                        <a:pt x="18148" y="7399"/>
                        <a:pt x="18377" y="8040"/>
                        <a:pt x="18263" y="8680"/>
                      </a:cubicBezTo>
                      <a:cubicBezTo>
                        <a:pt x="17691" y="10136"/>
                        <a:pt x="18720" y="11417"/>
                        <a:pt x="19977" y="12697"/>
                      </a:cubicBezTo>
                      <a:cubicBezTo>
                        <a:pt x="20777" y="13512"/>
                        <a:pt x="21234" y="14386"/>
                        <a:pt x="21005" y="15376"/>
                      </a:cubicBezTo>
                      <a:cubicBezTo>
                        <a:pt x="20891" y="15900"/>
                        <a:pt x="21005" y="16424"/>
                        <a:pt x="21005" y="16948"/>
                      </a:cubicBezTo>
                      <a:cubicBezTo>
                        <a:pt x="21005" y="18985"/>
                        <a:pt x="18377" y="20790"/>
                        <a:pt x="14720" y="21431"/>
                      </a:cubicBezTo>
                      <a:cubicBezTo>
                        <a:pt x="14148" y="21547"/>
                        <a:pt x="13920" y="21489"/>
                        <a:pt x="13920" y="21198"/>
                      </a:cubicBezTo>
                      <a:cubicBezTo>
                        <a:pt x="13805" y="20615"/>
                        <a:pt x="13805" y="19975"/>
                        <a:pt x="13691" y="19335"/>
                      </a:cubicBezTo>
                      <a:cubicBezTo>
                        <a:pt x="13577" y="18170"/>
                        <a:pt x="13463" y="17064"/>
                        <a:pt x="13348" y="15900"/>
                      </a:cubicBezTo>
                      <a:cubicBezTo>
                        <a:pt x="13234" y="14502"/>
                        <a:pt x="13120" y="13105"/>
                        <a:pt x="12891" y="11708"/>
                      </a:cubicBezTo>
                      <a:cubicBezTo>
                        <a:pt x="12777" y="11125"/>
                        <a:pt x="12548" y="10543"/>
                        <a:pt x="12434" y="9961"/>
                      </a:cubicBezTo>
                      <a:cubicBezTo>
                        <a:pt x="12205" y="9321"/>
                        <a:pt x="11291" y="8913"/>
                        <a:pt x="10491" y="8447"/>
                      </a:cubicBezTo>
                      <a:cubicBezTo>
                        <a:pt x="9120" y="7632"/>
                        <a:pt x="7748" y="6817"/>
                        <a:pt x="6377" y="6002"/>
                      </a:cubicBezTo>
                      <a:cubicBezTo>
                        <a:pt x="5805" y="5594"/>
                        <a:pt x="5348" y="5070"/>
                        <a:pt x="4891" y="4605"/>
                      </a:cubicBezTo>
                      <a:cubicBezTo>
                        <a:pt x="4891" y="4488"/>
                        <a:pt x="4891" y="4372"/>
                        <a:pt x="4777" y="41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3" name="Shape 278" descr="Freeform 26">
                  <a:extLst>
                    <a:ext uri="{FF2B5EF4-FFF2-40B4-BE49-F238E27FC236}">
                      <a16:creationId xmlns:a16="http://schemas.microsoft.com/office/drawing/2014/main" id="{8AC9C00A-1BF9-5B4C-A6E6-6AB2964DC8AF}"/>
                    </a:ext>
                  </a:extLst>
                </p:cNvPr>
                <p:cNvSpPr/>
                <p:nvPr/>
              </p:nvSpPr>
              <p:spPr>
                <a:xfrm>
                  <a:off x="392046" y="736276"/>
                  <a:ext cx="581534" cy="2945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3" h="21513" extrusionOk="0">
                      <a:moveTo>
                        <a:pt x="0" y="21130"/>
                      </a:moveTo>
                      <a:cubicBezTo>
                        <a:pt x="397" y="20348"/>
                        <a:pt x="794" y="19409"/>
                        <a:pt x="1191" y="18470"/>
                      </a:cubicBezTo>
                      <a:cubicBezTo>
                        <a:pt x="2621" y="15183"/>
                        <a:pt x="3812" y="11583"/>
                        <a:pt x="4526" y="7513"/>
                      </a:cubicBezTo>
                      <a:cubicBezTo>
                        <a:pt x="4844" y="5478"/>
                        <a:pt x="5082" y="3443"/>
                        <a:pt x="4924" y="1252"/>
                      </a:cubicBezTo>
                      <a:cubicBezTo>
                        <a:pt x="4844" y="939"/>
                        <a:pt x="4844" y="470"/>
                        <a:pt x="4844" y="0"/>
                      </a:cubicBezTo>
                      <a:cubicBezTo>
                        <a:pt x="5479" y="626"/>
                        <a:pt x="5956" y="1252"/>
                        <a:pt x="6512" y="1878"/>
                      </a:cubicBezTo>
                      <a:cubicBezTo>
                        <a:pt x="7624" y="3130"/>
                        <a:pt x="8815" y="3757"/>
                        <a:pt x="10085" y="4070"/>
                      </a:cubicBezTo>
                      <a:cubicBezTo>
                        <a:pt x="11356" y="4226"/>
                        <a:pt x="12547" y="3130"/>
                        <a:pt x="13738" y="2348"/>
                      </a:cubicBezTo>
                      <a:cubicBezTo>
                        <a:pt x="14453" y="1722"/>
                        <a:pt x="15088" y="1096"/>
                        <a:pt x="15803" y="470"/>
                      </a:cubicBezTo>
                      <a:cubicBezTo>
                        <a:pt x="15882" y="470"/>
                        <a:pt x="16121" y="470"/>
                        <a:pt x="16200" y="470"/>
                      </a:cubicBezTo>
                      <a:cubicBezTo>
                        <a:pt x="16279" y="783"/>
                        <a:pt x="16279" y="939"/>
                        <a:pt x="16279" y="1252"/>
                      </a:cubicBezTo>
                      <a:cubicBezTo>
                        <a:pt x="16041" y="3130"/>
                        <a:pt x="16359" y="4852"/>
                        <a:pt x="16597" y="6417"/>
                      </a:cubicBezTo>
                      <a:cubicBezTo>
                        <a:pt x="17471" y="11426"/>
                        <a:pt x="19059" y="15496"/>
                        <a:pt x="20806" y="19252"/>
                      </a:cubicBezTo>
                      <a:cubicBezTo>
                        <a:pt x="20965" y="19722"/>
                        <a:pt x="21282" y="20191"/>
                        <a:pt x="21441" y="20661"/>
                      </a:cubicBezTo>
                      <a:cubicBezTo>
                        <a:pt x="21521" y="20817"/>
                        <a:pt x="21600" y="21130"/>
                        <a:pt x="21521" y="21287"/>
                      </a:cubicBezTo>
                      <a:cubicBezTo>
                        <a:pt x="21521" y="21443"/>
                        <a:pt x="21362" y="21443"/>
                        <a:pt x="21282" y="21443"/>
                      </a:cubicBezTo>
                      <a:cubicBezTo>
                        <a:pt x="21203" y="21600"/>
                        <a:pt x="21044" y="21443"/>
                        <a:pt x="20965" y="21443"/>
                      </a:cubicBezTo>
                      <a:cubicBezTo>
                        <a:pt x="14215" y="21443"/>
                        <a:pt x="7465" y="21443"/>
                        <a:pt x="794" y="21443"/>
                      </a:cubicBezTo>
                      <a:cubicBezTo>
                        <a:pt x="556" y="21443"/>
                        <a:pt x="318" y="21443"/>
                        <a:pt x="159" y="21443"/>
                      </a:cubicBezTo>
                      <a:cubicBezTo>
                        <a:pt x="79" y="21443"/>
                        <a:pt x="79" y="21287"/>
                        <a:pt x="0" y="2113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4" name="Shape 279" descr="Freeform 27">
                  <a:extLst>
                    <a:ext uri="{FF2B5EF4-FFF2-40B4-BE49-F238E27FC236}">
                      <a16:creationId xmlns:a16="http://schemas.microsoft.com/office/drawing/2014/main" id="{36FAC28F-AFF9-D046-9178-BE337CB87BC4}"/>
                    </a:ext>
                  </a:extLst>
                </p:cNvPr>
                <p:cNvSpPr/>
                <p:nvPr/>
              </p:nvSpPr>
              <p:spPr>
                <a:xfrm>
                  <a:off x="531454" y="148540"/>
                  <a:ext cx="471653" cy="400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9" h="21123" extrusionOk="0">
                      <a:moveTo>
                        <a:pt x="21395" y="18703"/>
                      </a:moveTo>
                      <a:cubicBezTo>
                        <a:pt x="21395" y="19268"/>
                        <a:pt x="21297" y="19947"/>
                        <a:pt x="21200" y="20512"/>
                      </a:cubicBezTo>
                      <a:cubicBezTo>
                        <a:pt x="21200" y="21191"/>
                        <a:pt x="21006" y="21304"/>
                        <a:pt x="20519" y="20852"/>
                      </a:cubicBezTo>
                      <a:cubicBezTo>
                        <a:pt x="18281" y="18929"/>
                        <a:pt x="16141" y="16780"/>
                        <a:pt x="13903" y="14745"/>
                      </a:cubicBezTo>
                      <a:cubicBezTo>
                        <a:pt x="11470" y="12596"/>
                        <a:pt x="9135" y="10334"/>
                        <a:pt x="6703" y="8186"/>
                      </a:cubicBezTo>
                      <a:cubicBezTo>
                        <a:pt x="4660" y="6150"/>
                        <a:pt x="2519" y="4228"/>
                        <a:pt x="378" y="2192"/>
                      </a:cubicBezTo>
                      <a:cubicBezTo>
                        <a:pt x="-108" y="1740"/>
                        <a:pt x="-108" y="1513"/>
                        <a:pt x="281" y="948"/>
                      </a:cubicBezTo>
                      <a:cubicBezTo>
                        <a:pt x="1351" y="-296"/>
                        <a:pt x="1351" y="-296"/>
                        <a:pt x="2519" y="835"/>
                      </a:cubicBezTo>
                      <a:cubicBezTo>
                        <a:pt x="8065" y="5811"/>
                        <a:pt x="13708" y="10787"/>
                        <a:pt x="19254" y="15876"/>
                      </a:cubicBezTo>
                      <a:cubicBezTo>
                        <a:pt x="19741" y="16328"/>
                        <a:pt x="20227" y="16780"/>
                        <a:pt x="20811" y="17233"/>
                      </a:cubicBezTo>
                      <a:cubicBezTo>
                        <a:pt x="21297" y="17572"/>
                        <a:pt x="21492" y="18024"/>
                        <a:pt x="21395" y="187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5" name="Shape 280" descr="Freeform 28">
                  <a:extLst>
                    <a:ext uri="{FF2B5EF4-FFF2-40B4-BE49-F238E27FC236}">
                      <a16:creationId xmlns:a16="http://schemas.microsoft.com/office/drawing/2014/main" id="{6F5D4287-7B87-DD49-902D-A695BAD7C227}"/>
                    </a:ext>
                  </a:extLst>
                </p:cNvPr>
                <p:cNvSpPr/>
                <p:nvPr/>
              </p:nvSpPr>
              <p:spPr>
                <a:xfrm>
                  <a:off x="542043" y="-1"/>
                  <a:ext cx="327763" cy="2542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87" extrusionOk="0">
                      <a:moveTo>
                        <a:pt x="21459" y="21187"/>
                      </a:moveTo>
                      <a:cubicBezTo>
                        <a:pt x="14259" y="14761"/>
                        <a:pt x="7200" y="8156"/>
                        <a:pt x="0" y="1729"/>
                      </a:cubicBezTo>
                      <a:cubicBezTo>
                        <a:pt x="0" y="1551"/>
                        <a:pt x="0" y="1372"/>
                        <a:pt x="141" y="1194"/>
                      </a:cubicBezTo>
                      <a:cubicBezTo>
                        <a:pt x="1129" y="837"/>
                        <a:pt x="2259" y="480"/>
                        <a:pt x="3388" y="123"/>
                      </a:cubicBezTo>
                      <a:cubicBezTo>
                        <a:pt x="6776" y="-413"/>
                        <a:pt x="9741" y="837"/>
                        <a:pt x="12565" y="3336"/>
                      </a:cubicBezTo>
                      <a:cubicBezTo>
                        <a:pt x="17224" y="7442"/>
                        <a:pt x="19906" y="13511"/>
                        <a:pt x="21600" y="20294"/>
                      </a:cubicBezTo>
                      <a:cubicBezTo>
                        <a:pt x="21600" y="20294"/>
                        <a:pt x="21600" y="20473"/>
                        <a:pt x="21600" y="20651"/>
                      </a:cubicBezTo>
                      <a:cubicBezTo>
                        <a:pt x="21600" y="20830"/>
                        <a:pt x="21600" y="20830"/>
                        <a:pt x="21459" y="211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6" name="Shape 281" descr="Freeform 29">
                  <a:extLst>
                    <a:ext uri="{FF2B5EF4-FFF2-40B4-BE49-F238E27FC236}">
                      <a16:creationId xmlns:a16="http://schemas.microsoft.com/office/drawing/2014/main" id="{FD684D5C-DCCD-1146-B590-24096DC676C2}"/>
                    </a:ext>
                  </a:extLst>
                </p:cNvPr>
                <p:cNvSpPr/>
                <p:nvPr/>
              </p:nvSpPr>
              <p:spPr>
                <a:xfrm>
                  <a:off x="411899" y="123610"/>
                  <a:ext cx="485484" cy="4285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77" h="21600" extrusionOk="0">
                      <a:moveTo>
                        <a:pt x="20734" y="21600"/>
                      </a:moveTo>
                      <a:cubicBezTo>
                        <a:pt x="19513" y="20412"/>
                        <a:pt x="18480" y="19440"/>
                        <a:pt x="17353" y="18360"/>
                      </a:cubicBezTo>
                      <a:cubicBezTo>
                        <a:pt x="14629" y="15768"/>
                        <a:pt x="11812" y="13068"/>
                        <a:pt x="9088" y="10476"/>
                      </a:cubicBezTo>
                      <a:cubicBezTo>
                        <a:pt x="6083" y="7668"/>
                        <a:pt x="3172" y="4860"/>
                        <a:pt x="261" y="2052"/>
                      </a:cubicBezTo>
                      <a:cubicBezTo>
                        <a:pt x="-209" y="1620"/>
                        <a:pt x="-21" y="324"/>
                        <a:pt x="636" y="0"/>
                      </a:cubicBezTo>
                      <a:cubicBezTo>
                        <a:pt x="730" y="0"/>
                        <a:pt x="918" y="108"/>
                        <a:pt x="1106" y="216"/>
                      </a:cubicBezTo>
                      <a:cubicBezTo>
                        <a:pt x="3172" y="2160"/>
                        <a:pt x="5144" y="3996"/>
                        <a:pt x="7210" y="5940"/>
                      </a:cubicBezTo>
                      <a:cubicBezTo>
                        <a:pt x="11154" y="9612"/>
                        <a:pt x="15099" y="13176"/>
                        <a:pt x="19043" y="16848"/>
                      </a:cubicBezTo>
                      <a:cubicBezTo>
                        <a:pt x="19607" y="17388"/>
                        <a:pt x="20264" y="17928"/>
                        <a:pt x="20828" y="18468"/>
                      </a:cubicBezTo>
                      <a:cubicBezTo>
                        <a:pt x="21203" y="18900"/>
                        <a:pt x="21391" y="19116"/>
                        <a:pt x="21203" y="19764"/>
                      </a:cubicBezTo>
                      <a:cubicBezTo>
                        <a:pt x="21015" y="20304"/>
                        <a:pt x="20921" y="20844"/>
                        <a:pt x="20734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7" name="Shape 282" descr="Freeform 30">
                  <a:extLst>
                    <a:ext uri="{FF2B5EF4-FFF2-40B4-BE49-F238E27FC236}">
                      <a16:creationId xmlns:a16="http://schemas.microsoft.com/office/drawing/2014/main" id="{6264C0E9-C100-D640-8FD6-C4E79FCFE188}"/>
                    </a:ext>
                  </a:extLst>
                </p:cNvPr>
                <p:cNvSpPr/>
                <p:nvPr/>
              </p:nvSpPr>
              <p:spPr>
                <a:xfrm>
                  <a:off x="529097" y="67329"/>
                  <a:ext cx="417972" cy="345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90" h="21238" extrusionOk="0">
                      <a:moveTo>
                        <a:pt x="21270" y="21238"/>
                      </a:moveTo>
                      <a:cubicBezTo>
                        <a:pt x="20608" y="20579"/>
                        <a:pt x="19837" y="19921"/>
                        <a:pt x="19176" y="19262"/>
                      </a:cubicBezTo>
                      <a:cubicBezTo>
                        <a:pt x="14547" y="15179"/>
                        <a:pt x="10029" y="11097"/>
                        <a:pt x="5510" y="6882"/>
                      </a:cubicBezTo>
                      <a:cubicBezTo>
                        <a:pt x="3857" y="5301"/>
                        <a:pt x="2094" y="3721"/>
                        <a:pt x="331" y="2140"/>
                      </a:cubicBezTo>
                      <a:cubicBezTo>
                        <a:pt x="-110" y="1745"/>
                        <a:pt x="-110" y="1482"/>
                        <a:pt x="331" y="1087"/>
                      </a:cubicBezTo>
                      <a:cubicBezTo>
                        <a:pt x="331" y="1087"/>
                        <a:pt x="441" y="1087"/>
                        <a:pt x="441" y="1087"/>
                      </a:cubicBezTo>
                      <a:cubicBezTo>
                        <a:pt x="1984" y="-362"/>
                        <a:pt x="1984" y="-362"/>
                        <a:pt x="3637" y="1087"/>
                      </a:cubicBezTo>
                      <a:cubicBezTo>
                        <a:pt x="9368" y="6355"/>
                        <a:pt x="15098" y="11492"/>
                        <a:pt x="20829" y="16760"/>
                      </a:cubicBezTo>
                      <a:cubicBezTo>
                        <a:pt x="21049" y="16892"/>
                        <a:pt x="21270" y="17287"/>
                        <a:pt x="21270" y="17550"/>
                      </a:cubicBezTo>
                      <a:cubicBezTo>
                        <a:pt x="21380" y="18736"/>
                        <a:pt x="21490" y="19921"/>
                        <a:pt x="21490" y="21106"/>
                      </a:cubicBezTo>
                      <a:cubicBezTo>
                        <a:pt x="21490" y="21106"/>
                        <a:pt x="21380" y="21238"/>
                        <a:pt x="21270" y="212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grpSp>
            <p:nvGrpSpPr>
              <p:cNvPr id="45" name="Group 289" descr="Groupe 39">
                <a:extLst>
                  <a:ext uri="{FF2B5EF4-FFF2-40B4-BE49-F238E27FC236}">
                    <a16:creationId xmlns:a16="http://schemas.microsoft.com/office/drawing/2014/main" id="{52D9C031-C64E-6345-AAAF-E9336F0F94AA}"/>
                  </a:ext>
                </a:extLst>
              </p:cNvPr>
              <p:cNvGrpSpPr/>
              <p:nvPr/>
            </p:nvGrpSpPr>
            <p:grpSpPr>
              <a:xfrm>
                <a:off x="771749" y="1340265"/>
                <a:ext cx="493377" cy="500784"/>
                <a:chOff x="0" y="0"/>
                <a:chExt cx="986752" cy="1001567"/>
              </a:xfrm>
            </p:grpSpPr>
            <p:sp>
              <p:nvSpPr>
                <p:cNvPr id="46" name="Shape 284" descr="Freeform 681">
                  <a:extLst>
                    <a:ext uri="{FF2B5EF4-FFF2-40B4-BE49-F238E27FC236}">
                      <a16:creationId xmlns:a16="http://schemas.microsoft.com/office/drawing/2014/main" id="{B659B8FF-163A-F84D-8BB3-2B93FF6013FA}"/>
                    </a:ext>
                  </a:extLst>
                </p:cNvPr>
                <p:cNvSpPr/>
                <p:nvPr/>
              </p:nvSpPr>
              <p:spPr>
                <a:xfrm>
                  <a:off x="485661" y="0"/>
                  <a:ext cx="501092" cy="8812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94" h="21600" extrusionOk="0">
                      <a:moveTo>
                        <a:pt x="17207" y="0"/>
                      </a:moveTo>
                      <a:cubicBezTo>
                        <a:pt x="17774" y="144"/>
                        <a:pt x="18025" y="360"/>
                        <a:pt x="18025" y="720"/>
                      </a:cubicBezTo>
                      <a:cubicBezTo>
                        <a:pt x="17962" y="1980"/>
                        <a:pt x="17962" y="3276"/>
                        <a:pt x="18025" y="4536"/>
                      </a:cubicBezTo>
                      <a:cubicBezTo>
                        <a:pt x="18025" y="4716"/>
                        <a:pt x="17962" y="4824"/>
                        <a:pt x="17522" y="4788"/>
                      </a:cubicBezTo>
                      <a:cubicBezTo>
                        <a:pt x="17522" y="4788"/>
                        <a:pt x="17522" y="4788"/>
                        <a:pt x="17522" y="4788"/>
                      </a:cubicBezTo>
                      <a:cubicBezTo>
                        <a:pt x="16451" y="4788"/>
                        <a:pt x="16451" y="4788"/>
                        <a:pt x="16451" y="5364"/>
                      </a:cubicBezTo>
                      <a:cubicBezTo>
                        <a:pt x="16451" y="5724"/>
                        <a:pt x="16514" y="6084"/>
                        <a:pt x="16451" y="6480"/>
                      </a:cubicBezTo>
                      <a:cubicBezTo>
                        <a:pt x="16451" y="6804"/>
                        <a:pt x="16703" y="7056"/>
                        <a:pt x="17207" y="7236"/>
                      </a:cubicBezTo>
                      <a:cubicBezTo>
                        <a:pt x="18025" y="7560"/>
                        <a:pt x="18844" y="7884"/>
                        <a:pt x="19663" y="8208"/>
                      </a:cubicBezTo>
                      <a:cubicBezTo>
                        <a:pt x="20922" y="8640"/>
                        <a:pt x="21552" y="9252"/>
                        <a:pt x="21489" y="10116"/>
                      </a:cubicBezTo>
                      <a:cubicBezTo>
                        <a:pt x="21489" y="13392"/>
                        <a:pt x="21489" y="16668"/>
                        <a:pt x="21489" y="19980"/>
                      </a:cubicBezTo>
                      <a:cubicBezTo>
                        <a:pt x="21489" y="20952"/>
                        <a:pt x="20355" y="21600"/>
                        <a:pt x="18718" y="21600"/>
                      </a:cubicBezTo>
                      <a:cubicBezTo>
                        <a:pt x="12610" y="21600"/>
                        <a:pt x="6501" y="21600"/>
                        <a:pt x="456" y="21600"/>
                      </a:cubicBezTo>
                      <a:cubicBezTo>
                        <a:pt x="78" y="21600"/>
                        <a:pt x="-48" y="21528"/>
                        <a:pt x="15" y="21348"/>
                      </a:cubicBezTo>
                      <a:cubicBezTo>
                        <a:pt x="15" y="21060"/>
                        <a:pt x="15" y="20808"/>
                        <a:pt x="15" y="20556"/>
                      </a:cubicBezTo>
                      <a:cubicBezTo>
                        <a:pt x="15" y="20484"/>
                        <a:pt x="-48" y="20412"/>
                        <a:pt x="204" y="20412"/>
                      </a:cubicBezTo>
                      <a:cubicBezTo>
                        <a:pt x="2282" y="20448"/>
                        <a:pt x="4423" y="20448"/>
                        <a:pt x="6501" y="20448"/>
                      </a:cubicBezTo>
                      <a:cubicBezTo>
                        <a:pt x="10532" y="20448"/>
                        <a:pt x="14562" y="20448"/>
                        <a:pt x="18592" y="20448"/>
                      </a:cubicBezTo>
                      <a:cubicBezTo>
                        <a:pt x="19285" y="20448"/>
                        <a:pt x="19474" y="20304"/>
                        <a:pt x="19474" y="19944"/>
                      </a:cubicBezTo>
                      <a:cubicBezTo>
                        <a:pt x="19474" y="16632"/>
                        <a:pt x="19474" y="13320"/>
                        <a:pt x="19474" y="10008"/>
                      </a:cubicBezTo>
                      <a:cubicBezTo>
                        <a:pt x="19474" y="9684"/>
                        <a:pt x="19285" y="9432"/>
                        <a:pt x="18781" y="9252"/>
                      </a:cubicBezTo>
                      <a:cubicBezTo>
                        <a:pt x="17837" y="8892"/>
                        <a:pt x="16955" y="8532"/>
                        <a:pt x="16073" y="8208"/>
                      </a:cubicBezTo>
                      <a:cubicBezTo>
                        <a:pt x="14940" y="7776"/>
                        <a:pt x="14436" y="7164"/>
                        <a:pt x="14436" y="6444"/>
                      </a:cubicBezTo>
                      <a:cubicBezTo>
                        <a:pt x="14436" y="5940"/>
                        <a:pt x="14436" y="5436"/>
                        <a:pt x="14436" y="4968"/>
                      </a:cubicBezTo>
                      <a:cubicBezTo>
                        <a:pt x="14499" y="4788"/>
                        <a:pt x="14373" y="4788"/>
                        <a:pt x="14121" y="4788"/>
                      </a:cubicBezTo>
                      <a:cubicBezTo>
                        <a:pt x="11098" y="4788"/>
                        <a:pt x="8076" y="4788"/>
                        <a:pt x="5053" y="4788"/>
                      </a:cubicBezTo>
                      <a:cubicBezTo>
                        <a:pt x="4738" y="4788"/>
                        <a:pt x="4738" y="4860"/>
                        <a:pt x="4738" y="5004"/>
                      </a:cubicBezTo>
                      <a:cubicBezTo>
                        <a:pt x="4738" y="5508"/>
                        <a:pt x="4738" y="6012"/>
                        <a:pt x="4738" y="6516"/>
                      </a:cubicBezTo>
                      <a:cubicBezTo>
                        <a:pt x="4675" y="7200"/>
                        <a:pt x="4234" y="7776"/>
                        <a:pt x="3227" y="8172"/>
                      </a:cubicBezTo>
                      <a:cubicBezTo>
                        <a:pt x="2471" y="8460"/>
                        <a:pt x="1715" y="8748"/>
                        <a:pt x="834" y="9072"/>
                      </a:cubicBezTo>
                      <a:cubicBezTo>
                        <a:pt x="834" y="8604"/>
                        <a:pt x="834" y="8172"/>
                        <a:pt x="834" y="7776"/>
                      </a:cubicBezTo>
                      <a:cubicBezTo>
                        <a:pt x="834" y="7668"/>
                        <a:pt x="960" y="7632"/>
                        <a:pt x="1086" y="7596"/>
                      </a:cubicBezTo>
                      <a:cubicBezTo>
                        <a:pt x="1400" y="7488"/>
                        <a:pt x="1715" y="7344"/>
                        <a:pt x="2030" y="7236"/>
                      </a:cubicBezTo>
                      <a:cubicBezTo>
                        <a:pt x="2471" y="7056"/>
                        <a:pt x="2723" y="6840"/>
                        <a:pt x="2723" y="6516"/>
                      </a:cubicBezTo>
                      <a:cubicBezTo>
                        <a:pt x="2723" y="6012"/>
                        <a:pt x="2660" y="5508"/>
                        <a:pt x="2723" y="4968"/>
                      </a:cubicBezTo>
                      <a:cubicBezTo>
                        <a:pt x="2723" y="4824"/>
                        <a:pt x="2597" y="4788"/>
                        <a:pt x="2345" y="4788"/>
                      </a:cubicBezTo>
                      <a:cubicBezTo>
                        <a:pt x="2093" y="4788"/>
                        <a:pt x="1841" y="4788"/>
                        <a:pt x="1589" y="4788"/>
                      </a:cubicBezTo>
                      <a:cubicBezTo>
                        <a:pt x="1211" y="4824"/>
                        <a:pt x="1149" y="4716"/>
                        <a:pt x="1211" y="4536"/>
                      </a:cubicBezTo>
                      <a:cubicBezTo>
                        <a:pt x="1211" y="3276"/>
                        <a:pt x="1211" y="2016"/>
                        <a:pt x="1149" y="720"/>
                      </a:cubicBezTo>
                      <a:cubicBezTo>
                        <a:pt x="1149" y="396"/>
                        <a:pt x="1400" y="144"/>
                        <a:pt x="1967" y="0"/>
                      </a:cubicBezTo>
                      <a:cubicBezTo>
                        <a:pt x="7068" y="0"/>
                        <a:pt x="12106" y="0"/>
                        <a:pt x="1720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47" name="Shape 285" descr="Freeform 682">
                  <a:extLst>
                    <a:ext uri="{FF2B5EF4-FFF2-40B4-BE49-F238E27FC236}">
                      <a16:creationId xmlns:a16="http://schemas.microsoft.com/office/drawing/2014/main" id="{0D7A91B8-AF43-7A46-A1A5-8C3079DA3AFB}"/>
                    </a:ext>
                  </a:extLst>
                </p:cNvPr>
                <p:cNvSpPr/>
                <p:nvPr/>
              </p:nvSpPr>
              <p:spPr>
                <a:xfrm>
                  <a:off x="30835" y="500575"/>
                  <a:ext cx="415784" cy="5009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2" h="21549" extrusionOk="0">
                      <a:moveTo>
                        <a:pt x="1673" y="21549"/>
                      </a:moveTo>
                      <a:cubicBezTo>
                        <a:pt x="380" y="21107"/>
                        <a:pt x="76" y="20728"/>
                        <a:pt x="76" y="19528"/>
                      </a:cubicBezTo>
                      <a:cubicBezTo>
                        <a:pt x="76" y="13149"/>
                        <a:pt x="76" y="6833"/>
                        <a:pt x="0" y="454"/>
                      </a:cubicBezTo>
                      <a:cubicBezTo>
                        <a:pt x="0" y="138"/>
                        <a:pt x="152" y="-51"/>
                        <a:pt x="532" y="12"/>
                      </a:cubicBezTo>
                      <a:cubicBezTo>
                        <a:pt x="1065" y="12"/>
                        <a:pt x="1521" y="12"/>
                        <a:pt x="2054" y="12"/>
                      </a:cubicBezTo>
                      <a:cubicBezTo>
                        <a:pt x="2434" y="-51"/>
                        <a:pt x="2510" y="138"/>
                        <a:pt x="2510" y="391"/>
                      </a:cubicBezTo>
                      <a:cubicBezTo>
                        <a:pt x="2434" y="770"/>
                        <a:pt x="2510" y="1086"/>
                        <a:pt x="2510" y="1402"/>
                      </a:cubicBezTo>
                      <a:cubicBezTo>
                        <a:pt x="2434" y="1781"/>
                        <a:pt x="2586" y="1844"/>
                        <a:pt x="2966" y="1844"/>
                      </a:cubicBezTo>
                      <a:cubicBezTo>
                        <a:pt x="6769" y="1844"/>
                        <a:pt x="10496" y="1844"/>
                        <a:pt x="14223" y="1844"/>
                      </a:cubicBezTo>
                      <a:cubicBezTo>
                        <a:pt x="14679" y="1844"/>
                        <a:pt x="15059" y="1907"/>
                        <a:pt x="15439" y="1844"/>
                      </a:cubicBezTo>
                      <a:cubicBezTo>
                        <a:pt x="15744" y="1844"/>
                        <a:pt x="15896" y="1907"/>
                        <a:pt x="15896" y="2223"/>
                      </a:cubicBezTo>
                      <a:cubicBezTo>
                        <a:pt x="15820" y="2602"/>
                        <a:pt x="15820" y="3044"/>
                        <a:pt x="15896" y="3423"/>
                      </a:cubicBezTo>
                      <a:cubicBezTo>
                        <a:pt x="15896" y="3802"/>
                        <a:pt x="15820" y="3928"/>
                        <a:pt x="15287" y="3865"/>
                      </a:cubicBezTo>
                      <a:cubicBezTo>
                        <a:pt x="11256" y="3865"/>
                        <a:pt x="7225" y="3865"/>
                        <a:pt x="3118" y="3865"/>
                      </a:cubicBezTo>
                      <a:cubicBezTo>
                        <a:pt x="2434" y="3865"/>
                        <a:pt x="2510" y="3802"/>
                        <a:pt x="2510" y="4433"/>
                      </a:cubicBezTo>
                      <a:cubicBezTo>
                        <a:pt x="2510" y="6896"/>
                        <a:pt x="2510" y="9296"/>
                        <a:pt x="2510" y="11760"/>
                      </a:cubicBezTo>
                      <a:cubicBezTo>
                        <a:pt x="2510" y="12202"/>
                        <a:pt x="2586" y="12328"/>
                        <a:pt x="3118" y="12328"/>
                      </a:cubicBezTo>
                      <a:cubicBezTo>
                        <a:pt x="7149" y="12328"/>
                        <a:pt x="11180" y="12328"/>
                        <a:pt x="15287" y="12265"/>
                      </a:cubicBezTo>
                      <a:cubicBezTo>
                        <a:pt x="15820" y="12265"/>
                        <a:pt x="15896" y="12454"/>
                        <a:pt x="15896" y="12833"/>
                      </a:cubicBezTo>
                      <a:cubicBezTo>
                        <a:pt x="15820" y="13212"/>
                        <a:pt x="15820" y="13591"/>
                        <a:pt x="15896" y="13970"/>
                      </a:cubicBezTo>
                      <a:cubicBezTo>
                        <a:pt x="15896" y="14286"/>
                        <a:pt x="15744" y="14349"/>
                        <a:pt x="15439" y="14349"/>
                      </a:cubicBezTo>
                      <a:cubicBezTo>
                        <a:pt x="11941" y="14349"/>
                        <a:pt x="8518" y="14349"/>
                        <a:pt x="5020" y="14349"/>
                      </a:cubicBezTo>
                      <a:cubicBezTo>
                        <a:pt x="4335" y="14349"/>
                        <a:pt x="3575" y="14349"/>
                        <a:pt x="2890" y="14349"/>
                      </a:cubicBezTo>
                      <a:cubicBezTo>
                        <a:pt x="2586" y="14349"/>
                        <a:pt x="2510" y="14349"/>
                        <a:pt x="2510" y="14665"/>
                      </a:cubicBezTo>
                      <a:cubicBezTo>
                        <a:pt x="2510" y="16181"/>
                        <a:pt x="2510" y="17696"/>
                        <a:pt x="2510" y="19212"/>
                      </a:cubicBezTo>
                      <a:cubicBezTo>
                        <a:pt x="2510" y="19465"/>
                        <a:pt x="2586" y="19528"/>
                        <a:pt x="2890" y="19528"/>
                      </a:cubicBezTo>
                      <a:cubicBezTo>
                        <a:pt x="8138" y="19528"/>
                        <a:pt x="13462" y="19528"/>
                        <a:pt x="18710" y="19528"/>
                      </a:cubicBezTo>
                      <a:cubicBezTo>
                        <a:pt x="19090" y="19528"/>
                        <a:pt x="19090" y="19402"/>
                        <a:pt x="19090" y="19149"/>
                      </a:cubicBezTo>
                      <a:cubicBezTo>
                        <a:pt x="19090" y="13338"/>
                        <a:pt x="19090" y="7465"/>
                        <a:pt x="19090" y="1654"/>
                      </a:cubicBezTo>
                      <a:cubicBezTo>
                        <a:pt x="19090" y="1212"/>
                        <a:pt x="19090" y="770"/>
                        <a:pt x="19090" y="265"/>
                      </a:cubicBezTo>
                      <a:cubicBezTo>
                        <a:pt x="19090" y="75"/>
                        <a:pt x="19166" y="12"/>
                        <a:pt x="19470" y="12"/>
                      </a:cubicBezTo>
                      <a:cubicBezTo>
                        <a:pt x="20003" y="12"/>
                        <a:pt x="20535" y="12"/>
                        <a:pt x="21068" y="12"/>
                      </a:cubicBezTo>
                      <a:cubicBezTo>
                        <a:pt x="21448" y="12"/>
                        <a:pt x="21524" y="75"/>
                        <a:pt x="21524" y="391"/>
                      </a:cubicBezTo>
                      <a:cubicBezTo>
                        <a:pt x="21524" y="2349"/>
                        <a:pt x="21524" y="4244"/>
                        <a:pt x="21524" y="6202"/>
                      </a:cubicBezTo>
                      <a:cubicBezTo>
                        <a:pt x="21524" y="10560"/>
                        <a:pt x="21524" y="14981"/>
                        <a:pt x="21524" y="19402"/>
                      </a:cubicBezTo>
                      <a:cubicBezTo>
                        <a:pt x="21524" y="19844"/>
                        <a:pt x="21600" y="20286"/>
                        <a:pt x="21296" y="20728"/>
                      </a:cubicBezTo>
                      <a:cubicBezTo>
                        <a:pt x="20992" y="21170"/>
                        <a:pt x="20459" y="21423"/>
                        <a:pt x="19927" y="21549"/>
                      </a:cubicBezTo>
                      <a:cubicBezTo>
                        <a:pt x="13842" y="21549"/>
                        <a:pt x="7758" y="21549"/>
                        <a:pt x="1673" y="215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48" name="Shape 286" descr="Forme libre 113">
                  <a:extLst>
                    <a:ext uri="{FF2B5EF4-FFF2-40B4-BE49-F238E27FC236}">
                      <a16:creationId xmlns:a16="http://schemas.microsoft.com/office/drawing/2014/main" id="{470BF496-B94F-9A41-84B3-7798C33FE2C9}"/>
                    </a:ext>
                  </a:extLst>
                </p:cNvPr>
                <p:cNvSpPr/>
                <p:nvPr/>
              </p:nvSpPr>
              <p:spPr>
                <a:xfrm>
                  <a:off x="509593" y="356845"/>
                  <a:ext cx="399237" cy="4453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65" extrusionOk="0">
                      <a:moveTo>
                        <a:pt x="9131" y="5239"/>
                      </a:moveTo>
                      <a:cubicBezTo>
                        <a:pt x="8733" y="5239"/>
                        <a:pt x="8654" y="5381"/>
                        <a:pt x="8654" y="5664"/>
                      </a:cubicBezTo>
                      <a:cubicBezTo>
                        <a:pt x="8654" y="6656"/>
                        <a:pt x="8654" y="7576"/>
                        <a:pt x="8654" y="8568"/>
                      </a:cubicBezTo>
                      <a:cubicBezTo>
                        <a:pt x="8733" y="8922"/>
                        <a:pt x="8574" y="9064"/>
                        <a:pt x="8177" y="9064"/>
                      </a:cubicBezTo>
                      <a:cubicBezTo>
                        <a:pt x="7143" y="8993"/>
                        <a:pt x="6030" y="9064"/>
                        <a:pt x="4917" y="8993"/>
                      </a:cubicBezTo>
                      <a:cubicBezTo>
                        <a:pt x="4599" y="8993"/>
                        <a:pt x="4440" y="9064"/>
                        <a:pt x="4440" y="9418"/>
                      </a:cubicBezTo>
                      <a:cubicBezTo>
                        <a:pt x="4440" y="10409"/>
                        <a:pt x="4440" y="11401"/>
                        <a:pt x="4440" y="12392"/>
                      </a:cubicBezTo>
                      <a:cubicBezTo>
                        <a:pt x="4440" y="12746"/>
                        <a:pt x="4599" y="12817"/>
                        <a:pt x="4917" y="12817"/>
                      </a:cubicBezTo>
                      <a:cubicBezTo>
                        <a:pt x="6030" y="12746"/>
                        <a:pt x="7064" y="12817"/>
                        <a:pt x="8177" y="12817"/>
                      </a:cubicBezTo>
                      <a:cubicBezTo>
                        <a:pt x="8574" y="12746"/>
                        <a:pt x="8733" y="12817"/>
                        <a:pt x="8654" y="13242"/>
                      </a:cubicBezTo>
                      <a:cubicBezTo>
                        <a:pt x="8654" y="14233"/>
                        <a:pt x="8733" y="15225"/>
                        <a:pt x="8654" y="16146"/>
                      </a:cubicBezTo>
                      <a:cubicBezTo>
                        <a:pt x="8654" y="16500"/>
                        <a:pt x="8813" y="16571"/>
                        <a:pt x="9131" y="16571"/>
                      </a:cubicBezTo>
                      <a:cubicBezTo>
                        <a:pt x="9687" y="16571"/>
                        <a:pt x="10244" y="16571"/>
                        <a:pt x="10800" y="16571"/>
                      </a:cubicBezTo>
                      <a:cubicBezTo>
                        <a:pt x="11356" y="16571"/>
                        <a:pt x="11833" y="16571"/>
                        <a:pt x="12390" y="16571"/>
                      </a:cubicBezTo>
                      <a:cubicBezTo>
                        <a:pt x="12787" y="16571"/>
                        <a:pt x="12946" y="16500"/>
                        <a:pt x="12946" y="16146"/>
                      </a:cubicBezTo>
                      <a:cubicBezTo>
                        <a:pt x="12867" y="15154"/>
                        <a:pt x="12946" y="14163"/>
                        <a:pt x="12946" y="13242"/>
                      </a:cubicBezTo>
                      <a:cubicBezTo>
                        <a:pt x="12867" y="12888"/>
                        <a:pt x="13026" y="12746"/>
                        <a:pt x="13423" y="12817"/>
                      </a:cubicBezTo>
                      <a:cubicBezTo>
                        <a:pt x="14536" y="12817"/>
                        <a:pt x="15649" y="12746"/>
                        <a:pt x="16762" y="12817"/>
                      </a:cubicBezTo>
                      <a:cubicBezTo>
                        <a:pt x="17080" y="12817"/>
                        <a:pt x="17160" y="12746"/>
                        <a:pt x="17160" y="12463"/>
                      </a:cubicBezTo>
                      <a:cubicBezTo>
                        <a:pt x="17160" y="11401"/>
                        <a:pt x="17160" y="10409"/>
                        <a:pt x="17160" y="9418"/>
                      </a:cubicBezTo>
                      <a:cubicBezTo>
                        <a:pt x="17160" y="9134"/>
                        <a:pt x="17080" y="8993"/>
                        <a:pt x="16762" y="8993"/>
                      </a:cubicBezTo>
                      <a:cubicBezTo>
                        <a:pt x="15649" y="9064"/>
                        <a:pt x="14536" y="8993"/>
                        <a:pt x="13423" y="8993"/>
                      </a:cubicBezTo>
                      <a:cubicBezTo>
                        <a:pt x="13026" y="9064"/>
                        <a:pt x="12867" y="8922"/>
                        <a:pt x="12946" y="8639"/>
                      </a:cubicBezTo>
                      <a:cubicBezTo>
                        <a:pt x="12946" y="7576"/>
                        <a:pt x="12946" y="6585"/>
                        <a:pt x="12946" y="5593"/>
                      </a:cubicBezTo>
                      <a:cubicBezTo>
                        <a:pt x="12946" y="5310"/>
                        <a:pt x="12867" y="5239"/>
                        <a:pt x="12549" y="5239"/>
                      </a:cubicBezTo>
                      <a:cubicBezTo>
                        <a:pt x="11356" y="5239"/>
                        <a:pt x="10244" y="5239"/>
                        <a:pt x="9131" y="5239"/>
                      </a:cubicBezTo>
                      <a:close/>
                      <a:moveTo>
                        <a:pt x="5013" y="6"/>
                      </a:moveTo>
                      <a:cubicBezTo>
                        <a:pt x="5241" y="23"/>
                        <a:pt x="5479" y="76"/>
                        <a:pt x="5718" y="76"/>
                      </a:cubicBezTo>
                      <a:cubicBezTo>
                        <a:pt x="8656" y="359"/>
                        <a:pt x="11594" y="430"/>
                        <a:pt x="14532" y="147"/>
                      </a:cubicBezTo>
                      <a:cubicBezTo>
                        <a:pt x="15088" y="147"/>
                        <a:pt x="15644" y="76"/>
                        <a:pt x="16200" y="76"/>
                      </a:cubicBezTo>
                      <a:cubicBezTo>
                        <a:pt x="16835" y="6"/>
                        <a:pt x="17312" y="76"/>
                        <a:pt x="17788" y="430"/>
                      </a:cubicBezTo>
                      <a:cubicBezTo>
                        <a:pt x="18821" y="1138"/>
                        <a:pt x="20012" y="1775"/>
                        <a:pt x="21124" y="2482"/>
                      </a:cubicBezTo>
                      <a:cubicBezTo>
                        <a:pt x="21441" y="2695"/>
                        <a:pt x="21600" y="2907"/>
                        <a:pt x="21600" y="3261"/>
                      </a:cubicBezTo>
                      <a:cubicBezTo>
                        <a:pt x="21600" y="8709"/>
                        <a:pt x="21600" y="14229"/>
                        <a:pt x="21600" y="19748"/>
                      </a:cubicBezTo>
                      <a:cubicBezTo>
                        <a:pt x="21600" y="21022"/>
                        <a:pt x="20806" y="21588"/>
                        <a:pt x="19376" y="21376"/>
                      </a:cubicBezTo>
                      <a:cubicBezTo>
                        <a:pt x="16676" y="21022"/>
                        <a:pt x="14056" y="20527"/>
                        <a:pt x="11356" y="20456"/>
                      </a:cubicBezTo>
                      <a:cubicBezTo>
                        <a:pt x="9291" y="20456"/>
                        <a:pt x="7226" y="20597"/>
                        <a:pt x="5241" y="20951"/>
                      </a:cubicBezTo>
                      <a:cubicBezTo>
                        <a:pt x="4129" y="21093"/>
                        <a:pt x="3018" y="21305"/>
                        <a:pt x="1906" y="21446"/>
                      </a:cubicBezTo>
                      <a:cubicBezTo>
                        <a:pt x="874" y="21588"/>
                        <a:pt x="0" y="20880"/>
                        <a:pt x="0" y="19960"/>
                      </a:cubicBezTo>
                      <a:cubicBezTo>
                        <a:pt x="0" y="17130"/>
                        <a:pt x="0" y="14370"/>
                        <a:pt x="0" y="11611"/>
                      </a:cubicBezTo>
                      <a:cubicBezTo>
                        <a:pt x="0" y="8851"/>
                        <a:pt x="0" y="6020"/>
                        <a:pt x="0" y="3261"/>
                      </a:cubicBezTo>
                      <a:cubicBezTo>
                        <a:pt x="0" y="2907"/>
                        <a:pt x="79" y="2695"/>
                        <a:pt x="476" y="2482"/>
                      </a:cubicBezTo>
                      <a:cubicBezTo>
                        <a:pt x="1747" y="1633"/>
                        <a:pt x="3097" y="996"/>
                        <a:pt x="4368" y="147"/>
                      </a:cubicBezTo>
                      <a:cubicBezTo>
                        <a:pt x="4566" y="6"/>
                        <a:pt x="4785" y="-12"/>
                        <a:pt x="5013" y="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49" name="Shape 287" descr="Freeform 684">
                  <a:extLst>
                    <a:ext uri="{FF2B5EF4-FFF2-40B4-BE49-F238E27FC236}">
                      <a16:creationId xmlns:a16="http://schemas.microsoft.com/office/drawing/2014/main" id="{578D359F-37FA-7449-AF3C-A5AD82EAEAAC}"/>
                    </a:ext>
                  </a:extLst>
                </p:cNvPr>
                <p:cNvSpPr/>
                <p:nvPr/>
              </p:nvSpPr>
              <p:spPr>
                <a:xfrm>
                  <a:off x="0" y="270330"/>
                  <a:ext cx="478759" cy="1833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7355" y="21600"/>
                        <a:pt x="3975" y="21600"/>
                        <a:pt x="530" y="21600"/>
                      </a:cubicBezTo>
                      <a:cubicBezTo>
                        <a:pt x="66" y="21600"/>
                        <a:pt x="0" y="21254"/>
                        <a:pt x="0" y="20218"/>
                      </a:cubicBezTo>
                      <a:cubicBezTo>
                        <a:pt x="66" y="14515"/>
                        <a:pt x="0" y="8813"/>
                        <a:pt x="0" y="3110"/>
                      </a:cubicBezTo>
                      <a:cubicBezTo>
                        <a:pt x="0" y="1037"/>
                        <a:pt x="398" y="0"/>
                        <a:pt x="1259" y="0"/>
                      </a:cubicBezTo>
                      <a:cubicBezTo>
                        <a:pt x="7686" y="0"/>
                        <a:pt x="14047" y="0"/>
                        <a:pt x="20407" y="0"/>
                      </a:cubicBezTo>
                      <a:cubicBezTo>
                        <a:pt x="21136" y="0"/>
                        <a:pt x="21600" y="1037"/>
                        <a:pt x="21600" y="2938"/>
                      </a:cubicBezTo>
                      <a:cubicBezTo>
                        <a:pt x="21600" y="8813"/>
                        <a:pt x="21600" y="14861"/>
                        <a:pt x="21600" y="20736"/>
                      </a:cubicBezTo>
                      <a:cubicBezTo>
                        <a:pt x="21600" y="21600"/>
                        <a:pt x="21467" y="21600"/>
                        <a:pt x="21202" y="21600"/>
                      </a:cubicBezTo>
                      <a:cubicBezTo>
                        <a:pt x="17757" y="21600"/>
                        <a:pt x="14245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0" name="Shape 288" descr="Freeform 685">
                  <a:extLst>
                    <a:ext uri="{FF2B5EF4-FFF2-40B4-BE49-F238E27FC236}">
                      <a16:creationId xmlns:a16="http://schemas.microsoft.com/office/drawing/2014/main" id="{976DD515-497F-2044-A701-8A978F036C74}"/>
                    </a:ext>
                  </a:extLst>
                </p:cNvPr>
                <p:cNvSpPr/>
                <p:nvPr/>
              </p:nvSpPr>
              <p:spPr>
                <a:xfrm>
                  <a:off x="117545" y="637340"/>
                  <a:ext cx="220253" cy="632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4112" y="0"/>
                        <a:pt x="17424" y="0"/>
                        <a:pt x="20736" y="0"/>
                      </a:cubicBezTo>
                      <a:cubicBezTo>
                        <a:pt x="21312" y="0"/>
                        <a:pt x="21600" y="502"/>
                        <a:pt x="21600" y="3014"/>
                      </a:cubicBezTo>
                      <a:cubicBezTo>
                        <a:pt x="21456" y="8037"/>
                        <a:pt x="21600" y="13563"/>
                        <a:pt x="21600" y="18586"/>
                      </a:cubicBezTo>
                      <a:cubicBezTo>
                        <a:pt x="21600" y="20595"/>
                        <a:pt x="21456" y="21600"/>
                        <a:pt x="20736" y="21600"/>
                      </a:cubicBezTo>
                      <a:cubicBezTo>
                        <a:pt x="14112" y="21600"/>
                        <a:pt x="7488" y="21600"/>
                        <a:pt x="720" y="21600"/>
                      </a:cubicBezTo>
                      <a:cubicBezTo>
                        <a:pt x="288" y="21600"/>
                        <a:pt x="0" y="21098"/>
                        <a:pt x="0" y="19088"/>
                      </a:cubicBezTo>
                      <a:cubicBezTo>
                        <a:pt x="0" y="13563"/>
                        <a:pt x="144" y="8540"/>
                        <a:pt x="0" y="3014"/>
                      </a:cubicBezTo>
                      <a:cubicBezTo>
                        <a:pt x="0" y="502"/>
                        <a:pt x="288" y="0"/>
                        <a:pt x="864" y="0"/>
                      </a:cubicBezTo>
                      <a:cubicBezTo>
                        <a:pt x="4176" y="0"/>
                        <a:pt x="7488" y="0"/>
                        <a:pt x="10800" y="0"/>
                      </a:cubicBezTo>
                      <a:cubicBezTo>
                        <a:pt x="10800" y="0"/>
                        <a:pt x="10800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014D424-9429-874C-BDAA-988BA979BDC5}"/>
                </a:ext>
              </a:extLst>
            </p:cNvPr>
            <p:cNvCxnSpPr>
              <a:cxnSpLocks/>
              <a:stCxn id="61" idx="0"/>
              <a:endCxn id="2" idx="2"/>
            </p:cNvCxnSpPr>
            <p:nvPr/>
          </p:nvCxnSpPr>
          <p:spPr>
            <a:xfrm>
              <a:off x="1294835" y="4482125"/>
              <a:ext cx="638707" cy="6297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F19B4822-D7C0-7A45-B277-0BA8D1161D62}"/>
              </a:ext>
            </a:extLst>
          </p:cNvPr>
          <p:cNvSpPr txBox="1">
            <a:spLocks/>
          </p:cNvSpPr>
          <p:nvPr/>
        </p:nvSpPr>
        <p:spPr>
          <a:xfrm>
            <a:off x="7844852" y="1315299"/>
            <a:ext cx="4117298" cy="2492205"/>
          </a:xfrm>
          <a:prstGeom prst="rect">
            <a:avLst/>
          </a:prstGeom>
        </p:spPr>
        <p:txBody>
          <a:bodyPr>
            <a:no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	Input data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Code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Computational Steps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Runtime Environment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(All must be versioned)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179DC9A-895C-D148-AA97-67DD5AFDB350}"/>
              </a:ext>
            </a:extLst>
          </p:cNvPr>
          <p:cNvGrpSpPr/>
          <p:nvPr/>
        </p:nvGrpSpPr>
        <p:grpSpPr>
          <a:xfrm>
            <a:off x="2736430" y="3096199"/>
            <a:ext cx="4862934" cy="2063154"/>
            <a:chOff x="2736430" y="3096199"/>
            <a:chExt cx="4862934" cy="20631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EC212AB-1B58-FE4B-8602-0E695868B478}"/>
                </a:ext>
              </a:extLst>
            </p:cNvPr>
            <p:cNvSpPr/>
            <p:nvPr/>
          </p:nvSpPr>
          <p:spPr>
            <a:xfrm>
              <a:off x="3519816" y="4020070"/>
              <a:ext cx="936702" cy="9367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Process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FFC191A-DBC5-AD42-811B-69482052E2EE}"/>
                </a:ext>
              </a:extLst>
            </p:cNvPr>
            <p:cNvCxnSpPr>
              <a:cxnSpLocks/>
              <a:stCxn id="17" idx="2"/>
              <a:endCxn id="6" idx="0"/>
            </p:cNvCxnSpPr>
            <p:nvPr/>
          </p:nvCxnSpPr>
          <p:spPr>
            <a:xfrm>
              <a:off x="3988167" y="3096199"/>
              <a:ext cx="0" cy="923871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1CACF54D-56B2-4E40-A3D6-7535B0B760EE}"/>
                </a:ext>
              </a:extLst>
            </p:cNvPr>
            <p:cNvSpPr/>
            <p:nvPr/>
          </p:nvSpPr>
          <p:spPr>
            <a:xfrm>
              <a:off x="4917441" y="4053524"/>
              <a:ext cx="802888" cy="86979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Result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082D452-E03F-5A4E-A94F-C6F150D669DE}"/>
                </a:ext>
              </a:extLst>
            </p:cNvPr>
            <p:cNvSpPr/>
            <p:nvPr/>
          </p:nvSpPr>
          <p:spPr>
            <a:xfrm>
              <a:off x="3267857" y="3817490"/>
              <a:ext cx="2642940" cy="1341863"/>
            </a:xfrm>
            <a:prstGeom prst="round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7298FB9-38AB-AE47-84B8-ECA2E845B95B}"/>
                </a:ext>
              </a:extLst>
            </p:cNvPr>
            <p:cNvGrpSpPr/>
            <p:nvPr/>
          </p:nvGrpSpPr>
          <p:grpSpPr>
            <a:xfrm>
              <a:off x="6246828" y="3688306"/>
              <a:ext cx="1352536" cy="1270372"/>
              <a:chOff x="4588464" y="1041990"/>
              <a:chExt cx="1798445" cy="1689192"/>
            </a:xfrm>
          </p:grpSpPr>
          <p:pic>
            <p:nvPicPr>
              <p:cNvPr id="73" name="image15.png" descr="Image 16">
                <a:extLst>
                  <a:ext uri="{FF2B5EF4-FFF2-40B4-BE49-F238E27FC236}">
                    <a16:creationId xmlns:a16="http://schemas.microsoft.com/office/drawing/2014/main" id="{EFD72A89-79A3-6344-AA5D-01B5EBA6E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0000"/>
                <a:extLst/>
              </a:blip>
              <a:stretch>
                <a:fillRect/>
              </a:stretch>
            </p:blipFill>
            <p:spPr>
              <a:xfrm>
                <a:off x="4744259" y="1041990"/>
                <a:ext cx="1642650" cy="13612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" name="image16.png" descr="Image 92">
                <a:extLst>
                  <a:ext uri="{FF2B5EF4-FFF2-40B4-BE49-F238E27FC236}">
                    <a16:creationId xmlns:a16="http://schemas.microsoft.com/office/drawing/2014/main" id="{BBEB5C54-45DA-314E-BD08-BF54FC1AF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b="5"/>
              <a:stretch>
                <a:fillRect/>
              </a:stretch>
            </p:blipFill>
            <p:spPr>
              <a:xfrm>
                <a:off x="5020503" y="1161445"/>
                <a:ext cx="1152332" cy="6768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0"/>
                    </a:moveTo>
                    <a:cubicBezTo>
                      <a:pt x="4834" y="0"/>
                      <a:pt x="0" y="4838"/>
                      <a:pt x="0" y="10803"/>
                    </a:cubicBezTo>
                    <a:cubicBezTo>
                      <a:pt x="0" y="16768"/>
                      <a:pt x="4834" y="21600"/>
                      <a:pt x="10799" y="21600"/>
                    </a:cubicBezTo>
                    <a:cubicBezTo>
                      <a:pt x="16763" y="21600"/>
                      <a:pt x="21600" y="16768"/>
                      <a:pt x="21600" y="10803"/>
                    </a:cubicBezTo>
                    <a:cubicBezTo>
                      <a:pt x="21600" y="4838"/>
                      <a:pt x="16763" y="0"/>
                      <a:pt x="10799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75" name="Google Shape;593;p74">
                <a:extLst>
                  <a:ext uri="{FF2B5EF4-FFF2-40B4-BE49-F238E27FC236}">
                    <a16:creationId xmlns:a16="http://schemas.microsoft.com/office/drawing/2014/main" id="{2148E9DF-DC0C-264F-A991-0D3FB94757C4}"/>
                  </a:ext>
                </a:extLst>
              </p:cNvPr>
              <p:cNvSpPr/>
              <p:nvPr/>
            </p:nvSpPr>
            <p:spPr>
              <a:xfrm>
                <a:off x="4588464" y="2001078"/>
                <a:ext cx="633446" cy="730104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96" extrusionOk="0">
                    <a:moveTo>
                      <a:pt x="517" y="596"/>
                    </a:moveTo>
                    <a:cubicBezTo>
                      <a:pt x="345" y="596"/>
                      <a:pt x="173" y="596"/>
                      <a:pt x="1" y="596"/>
                    </a:cubicBezTo>
                    <a:cubicBezTo>
                      <a:pt x="1" y="596"/>
                      <a:pt x="0" y="595"/>
                      <a:pt x="0" y="595"/>
                    </a:cubicBezTo>
                    <a:cubicBezTo>
                      <a:pt x="0" y="571"/>
                      <a:pt x="0" y="548"/>
                      <a:pt x="5" y="525"/>
                    </a:cubicBezTo>
                    <a:cubicBezTo>
                      <a:pt x="12" y="492"/>
                      <a:pt x="30" y="467"/>
                      <a:pt x="61" y="452"/>
                    </a:cubicBezTo>
                    <a:cubicBezTo>
                      <a:pt x="65" y="449"/>
                      <a:pt x="68" y="446"/>
                      <a:pt x="69" y="442"/>
                    </a:cubicBezTo>
                    <a:cubicBezTo>
                      <a:pt x="78" y="419"/>
                      <a:pt x="82" y="396"/>
                      <a:pt x="84" y="372"/>
                    </a:cubicBezTo>
                    <a:cubicBezTo>
                      <a:pt x="87" y="323"/>
                      <a:pt x="89" y="273"/>
                      <a:pt x="92" y="223"/>
                    </a:cubicBezTo>
                    <a:cubicBezTo>
                      <a:pt x="94" y="187"/>
                      <a:pt x="95" y="150"/>
                      <a:pt x="105" y="115"/>
                    </a:cubicBezTo>
                    <a:cubicBezTo>
                      <a:pt x="112" y="92"/>
                      <a:pt x="121" y="70"/>
                      <a:pt x="136" y="51"/>
                    </a:cubicBezTo>
                    <a:cubicBezTo>
                      <a:pt x="160" y="20"/>
                      <a:pt x="192" y="5"/>
                      <a:pt x="230" y="1"/>
                    </a:cubicBezTo>
                    <a:cubicBezTo>
                      <a:pt x="241" y="0"/>
                      <a:pt x="253" y="0"/>
                      <a:pt x="264" y="1"/>
                    </a:cubicBezTo>
                    <a:cubicBezTo>
                      <a:pt x="283" y="2"/>
                      <a:pt x="300" y="9"/>
                      <a:pt x="314" y="21"/>
                    </a:cubicBezTo>
                    <a:cubicBezTo>
                      <a:pt x="317" y="23"/>
                      <a:pt x="321" y="25"/>
                      <a:pt x="324" y="26"/>
                    </a:cubicBezTo>
                    <a:cubicBezTo>
                      <a:pt x="364" y="30"/>
                      <a:pt x="390" y="50"/>
                      <a:pt x="407" y="86"/>
                    </a:cubicBezTo>
                    <a:cubicBezTo>
                      <a:pt x="420" y="114"/>
                      <a:pt x="424" y="145"/>
                      <a:pt x="425" y="176"/>
                    </a:cubicBezTo>
                    <a:cubicBezTo>
                      <a:pt x="425" y="183"/>
                      <a:pt x="425" y="189"/>
                      <a:pt x="425" y="196"/>
                    </a:cubicBezTo>
                    <a:cubicBezTo>
                      <a:pt x="425" y="210"/>
                      <a:pt x="426" y="223"/>
                      <a:pt x="425" y="237"/>
                    </a:cubicBezTo>
                    <a:cubicBezTo>
                      <a:pt x="425" y="251"/>
                      <a:pt x="424" y="266"/>
                      <a:pt x="424" y="280"/>
                    </a:cubicBezTo>
                    <a:cubicBezTo>
                      <a:pt x="424" y="323"/>
                      <a:pt x="424" y="366"/>
                      <a:pt x="431" y="408"/>
                    </a:cubicBezTo>
                    <a:cubicBezTo>
                      <a:pt x="432" y="419"/>
                      <a:pt x="435" y="428"/>
                      <a:pt x="437" y="438"/>
                    </a:cubicBezTo>
                    <a:cubicBezTo>
                      <a:pt x="438" y="441"/>
                      <a:pt x="441" y="443"/>
                      <a:pt x="443" y="445"/>
                    </a:cubicBezTo>
                    <a:cubicBezTo>
                      <a:pt x="449" y="448"/>
                      <a:pt x="455" y="451"/>
                      <a:pt x="461" y="454"/>
                    </a:cubicBezTo>
                    <a:cubicBezTo>
                      <a:pt x="494" y="472"/>
                      <a:pt x="510" y="501"/>
                      <a:pt x="514" y="537"/>
                    </a:cubicBezTo>
                    <a:cubicBezTo>
                      <a:pt x="517" y="555"/>
                      <a:pt x="516" y="574"/>
                      <a:pt x="517" y="592"/>
                    </a:cubicBezTo>
                    <a:cubicBezTo>
                      <a:pt x="517" y="594"/>
                      <a:pt x="517" y="595"/>
                      <a:pt x="517" y="596"/>
                    </a:cubicBezTo>
                    <a:close/>
                    <a:moveTo>
                      <a:pt x="242" y="123"/>
                    </a:moveTo>
                    <a:cubicBezTo>
                      <a:pt x="231" y="136"/>
                      <a:pt x="218" y="144"/>
                      <a:pt x="203" y="152"/>
                    </a:cubicBezTo>
                    <a:cubicBezTo>
                      <a:pt x="193" y="158"/>
                      <a:pt x="182" y="163"/>
                      <a:pt x="172" y="170"/>
                    </a:cubicBezTo>
                    <a:cubicBezTo>
                      <a:pt x="156" y="180"/>
                      <a:pt x="146" y="194"/>
                      <a:pt x="142" y="213"/>
                    </a:cubicBezTo>
                    <a:cubicBezTo>
                      <a:pt x="142" y="217"/>
                      <a:pt x="139" y="218"/>
                      <a:pt x="135" y="219"/>
                    </a:cubicBezTo>
                    <a:cubicBezTo>
                      <a:pt x="124" y="222"/>
                      <a:pt x="120" y="227"/>
                      <a:pt x="120" y="239"/>
                    </a:cubicBezTo>
                    <a:cubicBezTo>
                      <a:pt x="119" y="259"/>
                      <a:pt x="134" y="278"/>
                      <a:pt x="153" y="283"/>
                    </a:cubicBezTo>
                    <a:cubicBezTo>
                      <a:pt x="156" y="284"/>
                      <a:pt x="158" y="286"/>
                      <a:pt x="159" y="289"/>
                    </a:cubicBezTo>
                    <a:cubicBezTo>
                      <a:pt x="177" y="329"/>
                      <a:pt x="207" y="356"/>
                      <a:pt x="245" y="375"/>
                    </a:cubicBezTo>
                    <a:cubicBezTo>
                      <a:pt x="254" y="380"/>
                      <a:pt x="264" y="380"/>
                      <a:pt x="272" y="375"/>
                    </a:cubicBezTo>
                    <a:cubicBezTo>
                      <a:pt x="284" y="368"/>
                      <a:pt x="296" y="362"/>
                      <a:pt x="306" y="353"/>
                    </a:cubicBezTo>
                    <a:cubicBezTo>
                      <a:pt x="328" y="335"/>
                      <a:pt x="348" y="315"/>
                      <a:pt x="358" y="287"/>
                    </a:cubicBezTo>
                    <a:cubicBezTo>
                      <a:pt x="359" y="286"/>
                      <a:pt x="361" y="284"/>
                      <a:pt x="364" y="283"/>
                    </a:cubicBezTo>
                    <a:cubicBezTo>
                      <a:pt x="383" y="278"/>
                      <a:pt x="398" y="258"/>
                      <a:pt x="397" y="237"/>
                    </a:cubicBezTo>
                    <a:cubicBezTo>
                      <a:pt x="397" y="228"/>
                      <a:pt x="394" y="223"/>
                      <a:pt x="385" y="221"/>
                    </a:cubicBezTo>
                    <a:cubicBezTo>
                      <a:pt x="377" y="219"/>
                      <a:pt x="371" y="215"/>
                      <a:pt x="365" y="210"/>
                    </a:cubicBezTo>
                    <a:cubicBezTo>
                      <a:pt x="353" y="199"/>
                      <a:pt x="345" y="185"/>
                      <a:pt x="339" y="171"/>
                    </a:cubicBezTo>
                    <a:cubicBezTo>
                      <a:pt x="335" y="163"/>
                      <a:pt x="333" y="155"/>
                      <a:pt x="330" y="147"/>
                    </a:cubicBezTo>
                    <a:cubicBezTo>
                      <a:pt x="316" y="163"/>
                      <a:pt x="299" y="173"/>
                      <a:pt x="277" y="180"/>
                    </a:cubicBezTo>
                    <a:cubicBezTo>
                      <a:pt x="286" y="168"/>
                      <a:pt x="293" y="157"/>
                      <a:pt x="294" y="144"/>
                    </a:cubicBezTo>
                    <a:cubicBezTo>
                      <a:pt x="259" y="166"/>
                      <a:pt x="230" y="173"/>
                      <a:pt x="207" y="165"/>
                    </a:cubicBezTo>
                    <a:cubicBezTo>
                      <a:pt x="224" y="155"/>
                      <a:pt x="241" y="146"/>
                      <a:pt x="242" y="123"/>
                    </a:cubicBezTo>
                    <a:close/>
                    <a:moveTo>
                      <a:pt x="402" y="511"/>
                    </a:moveTo>
                    <a:cubicBezTo>
                      <a:pt x="375" y="531"/>
                      <a:pt x="349" y="549"/>
                      <a:pt x="321" y="568"/>
                    </a:cubicBezTo>
                    <a:cubicBezTo>
                      <a:pt x="378" y="568"/>
                      <a:pt x="434" y="568"/>
                      <a:pt x="490" y="568"/>
                    </a:cubicBezTo>
                    <a:cubicBezTo>
                      <a:pt x="489" y="558"/>
                      <a:pt x="488" y="548"/>
                      <a:pt x="486" y="538"/>
                    </a:cubicBezTo>
                    <a:cubicBezTo>
                      <a:pt x="483" y="510"/>
                      <a:pt x="469" y="489"/>
                      <a:pt x="443" y="476"/>
                    </a:cubicBezTo>
                    <a:cubicBezTo>
                      <a:pt x="430" y="470"/>
                      <a:pt x="416" y="464"/>
                      <a:pt x="402" y="459"/>
                    </a:cubicBezTo>
                    <a:cubicBezTo>
                      <a:pt x="400" y="458"/>
                      <a:pt x="397" y="458"/>
                      <a:pt x="396" y="459"/>
                    </a:cubicBezTo>
                    <a:cubicBezTo>
                      <a:pt x="388" y="467"/>
                      <a:pt x="380" y="474"/>
                      <a:pt x="371" y="482"/>
                    </a:cubicBezTo>
                    <a:cubicBezTo>
                      <a:pt x="382" y="492"/>
                      <a:pt x="392" y="501"/>
                      <a:pt x="402" y="511"/>
                    </a:cubicBezTo>
                    <a:close/>
                    <a:moveTo>
                      <a:pt x="111" y="511"/>
                    </a:moveTo>
                    <a:cubicBezTo>
                      <a:pt x="121" y="501"/>
                      <a:pt x="131" y="491"/>
                      <a:pt x="141" y="482"/>
                    </a:cubicBezTo>
                    <a:cubicBezTo>
                      <a:pt x="133" y="474"/>
                      <a:pt x="126" y="467"/>
                      <a:pt x="118" y="461"/>
                    </a:cubicBezTo>
                    <a:cubicBezTo>
                      <a:pt x="117" y="460"/>
                      <a:pt x="114" y="459"/>
                      <a:pt x="113" y="460"/>
                    </a:cubicBezTo>
                    <a:cubicBezTo>
                      <a:pt x="100" y="465"/>
                      <a:pt x="86" y="470"/>
                      <a:pt x="74" y="476"/>
                    </a:cubicBezTo>
                    <a:cubicBezTo>
                      <a:pt x="41" y="493"/>
                      <a:pt x="23" y="531"/>
                      <a:pt x="29" y="568"/>
                    </a:cubicBezTo>
                    <a:cubicBezTo>
                      <a:pt x="83" y="568"/>
                      <a:pt x="136" y="568"/>
                      <a:pt x="192" y="568"/>
                    </a:cubicBezTo>
                    <a:cubicBezTo>
                      <a:pt x="164" y="549"/>
                      <a:pt x="138" y="531"/>
                      <a:pt x="111" y="511"/>
                    </a:cubicBezTo>
                    <a:close/>
                    <a:moveTo>
                      <a:pt x="257" y="565"/>
                    </a:moveTo>
                    <a:cubicBezTo>
                      <a:pt x="278" y="502"/>
                      <a:pt x="299" y="441"/>
                      <a:pt x="319" y="381"/>
                    </a:cubicBezTo>
                    <a:cubicBezTo>
                      <a:pt x="306" y="388"/>
                      <a:pt x="294" y="395"/>
                      <a:pt x="281" y="401"/>
                    </a:cubicBezTo>
                    <a:cubicBezTo>
                      <a:pt x="266" y="409"/>
                      <a:pt x="251" y="408"/>
                      <a:pt x="236" y="401"/>
                    </a:cubicBezTo>
                    <a:cubicBezTo>
                      <a:pt x="225" y="396"/>
                      <a:pt x="214" y="389"/>
                      <a:pt x="203" y="383"/>
                    </a:cubicBezTo>
                    <a:cubicBezTo>
                      <a:pt x="200" y="381"/>
                      <a:pt x="196" y="378"/>
                      <a:pt x="192" y="374"/>
                    </a:cubicBezTo>
                    <a:cubicBezTo>
                      <a:pt x="213" y="438"/>
                      <a:pt x="235" y="501"/>
                      <a:pt x="257" y="565"/>
                    </a:cubicBezTo>
                    <a:close/>
                    <a:moveTo>
                      <a:pt x="222" y="555"/>
                    </a:moveTo>
                    <a:cubicBezTo>
                      <a:pt x="223" y="555"/>
                      <a:pt x="223" y="555"/>
                      <a:pt x="223" y="555"/>
                    </a:cubicBezTo>
                    <a:cubicBezTo>
                      <a:pt x="207" y="506"/>
                      <a:pt x="190" y="456"/>
                      <a:pt x="173" y="406"/>
                    </a:cubicBezTo>
                    <a:cubicBezTo>
                      <a:pt x="159" y="416"/>
                      <a:pt x="146" y="426"/>
                      <a:pt x="133" y="435"/>
                    </a:cubicBezTo>
                    <a:cubicBezTo>
                      <a:pt x="149" y="451"/>
                      <a:pt x="165" y="466"/>
                      <a:pt x="182" y="482"/>
                    </a:cubicBezTo>
                    <a:cubicBezTo>
                      <a:pt x="173" y="490"/>
                      <a:pt x="164" y="499"/>
                      <a:pt x="155" y="508"/>
                    </a:cubicBezTo>
                    <a:cubicBezTo>
                      <a:pt x="178" y="524"/>
                      <a:pt x="200" y="540"/>
                      <a:pt x="222" y="555"/>
                    </a:cubicBezTo>
                    <a:close/>
                    <a:moveTo>
                      <a:pt x="340" y="406"/>
                    </a:moveTo>
                    <a:cubicBezTo>
                      <a:pt x="323" y="457"/>
                      <a:pt x="306" y="506"/>
                      <a:pt x="289" y="557"/>
                    </a:cubicBezTo>
                    <a:cubicBezTo>
                      <a:pt x="313" y="540"/>
                      <a:pt x="335" y="524"/>
                      <a:pt x="359" y="507"/>
                    </a:cubicBezTo>
                    <a:cubicBezTo>
                      <a:pt x="350" y="498"/>
                      <a:pt x="341" y="490"/>
                      <a:pt x="332" y="481"/>
                    </a:cubicBezTo>
                    <a:cubicBezTo>
                      <a:pt x="348" y="466"/>
                      <a:pt x="364" y="451"/>
                      <a:pt x="381" y="435"/>
                    </a:cubicBezTo>
                    <a:cubicBezTo>
                      <a:pt x="367" y="426"/>
                      <a:pt x="354" y="416"/>
                      <a:pt x="340" y="4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75" tIns="91425" rIns="18287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Helvetica Neue"/>
                  <a:buNone/>
                </a:pPr>
                <a:endParaRPr sz="7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5F95F45-7191-444C-9608-EF4FD815B129}"/>
                </a:ext>
              </a:extLst>
            </p:cNvPr>
            <p:cNvSpPr txBox="1"/>
            <p:nvPr/>
          </p:nvSpPr>
          <p:spPr>
            <a:xfrm>
              <a:off x="4140750" y="3471686"/>
              <a:ext cx="2117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steps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016A521-014B-6D4A-9B3B-999E5BA9C0C1}"/>
                </a:ext>
              </a:extLst>
            </p:cNvPr>
            <p:cNvCxnSpPr>
              <a:cxnSpLocks/>
              <a:stCxn id="2" idx="4"/>
              <a:endCxn id="6" idx="1"/>
            </p:cNvCxnSpPr>
            <p:nvPr/>
          </p:nvCxnSpPr>
          <p:spPr>
            <a:xfrm flipV="1">
              <a:off x="2736430" y="4488421"/>
              <a:ext cx="783386" cy="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137466-6563-5944-871C-B63DE571AEBB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4456518" y="4488422"/>
              <a:ext cx="460923" cy="557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21E59E5-6A40-B648-99A2-C45CD2416DC0}"/>
                </a:ext>
              </a:extLst>
            </p:cNvPr>
            <p:cNvCxnSpPr>
              <a:cxnSpLocks/>
              <a:endCxn id="68" idx="3"/>
            </p:cNvCxnSpPr>
            <p:nvPr/>
          </p:nvCxnSpPr>
          <p:spPr>
            <a:xfrm flipH="1" flipV="1">
              <a:off x="5910797" y="4488422"/>
              <a:ext cx="340102" cy="8358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D1CD6C3-689E-F04B-A823-EAA761573034}"/>
              </a:ext>
            </a:extLst>
          </p:cNvPr>
          <p:cNvGrpSpPr/>
          <p:nvPr/>
        </p:nvGrpSpPr>
        <p:grpSpPr>
          <a:xfrm>
            <a:off x="3162922" y="5226261"/>
            <a:ext cx="2886623" cy="825190"/>
            <a:chOff x="3162922" y="5226261"/>
            <a:chExt cx="2886623" cy="825190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D30513B-F656-9C48-81BF-D1B75F8D31DE}"/>
                </a:ext>
              </a:extLst>
            </p:cNvPr>
            <p:cNvSpPr/>
            <p:nvPr/>
          </p:nvSpPr>
          <p:spPr>
            <a:xfrm>
              <a:off x="3162922" y="5226261"/>
              <a:ext cx="2886623" cy="8251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327714C-29E2-EC40-BA1C-802559EE63E2}"/>
                </a:ext>
              </a:extLst>
            </p:cNvPr>
            <p:cNvSpPr/>
            <p:nvPr/>
          </p:nvSpPr>
          <p:spPr>
            <a:xfrm>
              <a:off x="3290400" y="5750368"/>
              <a:ext cx="2621878" cy="25331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75E0D1B-0BED-B94A-9683-F0BF30FBE611}"/>
                </a:ext>
              </a:extLst>
            </p:cNvPr>
            <p:cNvSpPr/>
            <p:nvPr/>
          </p:nvSpPr>
          <p:spPr>
            <a:xfrm>
              <a:off x="3290400" y="5523627"/>
              <a:ext cx="2621878" cy="25331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Operating System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9981EED-636D-2445-BE7C-8AF2BD00569C}"/>
                </a:ext>
              </a:extLst>
            </p:cNvPr>
            <p:cNvSpPr/>
            <p:nvPr/>
          </p:nvSpPr>
          <p:spPr>
            <a:xfrm>
              <a:off x="3290400" y="5308037"/>
              <a:ext cx="2621878" cy="25331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 (libraries, ...)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DA379EA-1CB6-A74A-A35C-B7572B19987F}"/>
              </a:ext>
            </a:extLst>
          </p:cNvPr>
          <p:cNvSpPr txBox="1"/>
          <p:nvPr/>
        </p:nvSpPr>
        <p:spPr>
          <a:xfrm>
            <a:off x="4454417" y="180548"/>
            <a:ext cx="3283261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</a:t>
            </a:r>
            <a:endParaRPr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C22D718-8780-4243-9EB2-914A2E3BC23E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90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F3DFCC6-18EC-A04C-97BF-46E8C04A1C4C}"/>
              </a:ext>
            </a:extLst>
          </p:cNvPr>
          <p:cNvSpPr/>
          <p:nvPr/>
        </p:nvSpPr>
        <p:spPr>
          <a:xfrm>
            <a:off x="2728210" y="1094282"/>
            <a:ext cx="2068642" cy="2176071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832CE734-0E77-FB43-BAB3-5656E41A7853}"/>
              </a:ext>
            </a:extLst>
          </p:cNvPr>
          <p:cNvSpPr/>
          <p:nvPr/>
        </p:nvSpPr>
        <p:spPr>
          <a:xfrm>
            <a:off x="3045502" y="3345304"/>
            <a:ext cx="4524531" cy="287561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31D1CD2-0487-F24A-890E-EB1A4F373368}"/>
              </a:ext>
            </a:extLst>
          </p:cNvPr>
          <p:cNvSpPr/>
          <p:nvPr/>
        </p:nvSpPr>
        <p:spPr>
          <a:xfrm>
            <a:off x="239843" y="3342807"/>
            <a:ext cx="2698229" cy="208363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AB72CFA3-501C-D34F-83C3-CE0BF73D42B1}"/>
              </a:ext>
            </a:extLst>
          </p:cNvPr>
          <p:cNvSpPr/>
          <p:nvPr/>
        </p:nvSpPr>
        <p:spPr>
          <a:xfrm>
            <a:off x="1933542" y="4053524"/>
            <a:ext cx="802888" cy="8697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C212AB-1B58-FE4B-8602-0E695868B478}"/>
              </a:ext>
            </a:extLst>
          </p:cNvPr>
          <p:cNvSpPr/>
          <p:nvPr/>
        </p:nvSpPr>
        <p:spPr>
          <a:xfrm>
            <a:off x="3519816" y="4020070"/>
            <a:ext cx="936702" cy="93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FC191A-DBC5-AD42-811B-69482052E2EE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>
            <a:off x="3988167" y="3096199"/>
            <a:ext cx="0" cy="92387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C554F71-540F-8E43-875C-B4EEC1DD2450}"/>
              </a:ext>
            </a:extLst>
          </p:cNvPr>
          <p:cNvSpPr/>
          <p:nvPr/>
        </p:nvSpPr>
        <p:spPr>
          <a:xfrm>
            <a:off x="3519816" y="2159497"/>
            <a:ext cx="936702" cy="936702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09CD7A-C552-504F-9049-25C72053399C}"/>
              </a:ext>
            </a:extLst>
          </p:cNvPr>
          <p:cNvGrpSpPr/>
          <p:nvPr/>
        </p:nvGrpSpPr>
        <p:grpSpPr>
          <a:xfrm>
            <a:off x="313515" y="3342436"/>
            <a:ext cx="1218098" cy="1268608"/>
            <a:chOff x="396554" y="1150728"/>
            <a:chExt cx="2194298" cy="2285287"/>
          </a:xfrm>
        </p:grpSpPr>
        <p:pic>
          <p:nvPicPr>
            <p:cNvPr id="41" name="image15.png" descr="Image 94">
              <a:extLst>
                <a:ext uri="{FF2B5EF4-FFF2-40B4-BE49-F238E27FC236}">
                  <a16:creationId xmlns:a16="http://schemas.microsoft.com/office/drawing/2014/main" id="{BB5D34CF-CB0A-0842-8590-C7A2D745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1000"/>
              <a:extLst/>
            </a:blip>
            <a:stretch>
              <a:fillRect/>
            </a:stretch>
          </p:blipFill>
          <p:spPr>
            <a:xfrm flipH="1">
              <a:off x="396554" y="1150728"/>
              <a:ext cx="2127283" cy="1795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" name="Group 271" descr="Grouper 15">
              <a:extLst>
                <a:ext uri="{FF2B5EF4-FFF2-40B4-BE49-F238E27FC236}">
                  <a16:creationId xmlns:a16="http://schemas.microsoft.com/office/drawing/2014/main" id="{D8382979-5041-4747-813F-A36C414822E9}"/>
                </a:ext>
              </a:extLst>
            </p:cNvPr>
            <p:cNvGrpSpPr/>
            <p:nvPr/>
          </p:nvGrpSpPr>
          <p:grpSpPr>
            <a:xfrm>
              <a:off x="1737780" y="2452321"/>
              <a:ext cx="853072" cy="983694"/>
              <a:chOff x="0" y="-2"/>
              <a:chExt cx="1706141" cy="1967385"/>
            </a:xfrm>
          </p:grpSpPr>
          <p:sp>
            <p:nvSpPr>
              <p:cNvPr id="61" name="Shape 269" descr="Freeform 68">
                <a:extLst>
                  <a:ext uri="{FF2B5EF4-FFF2-40B4-BE49-F238E27FC236}">
                    <a16:creationId xmlns:a16="http://schemas.microsoft.com/office/drawing/2014/main" id="{A9CAD8CE-30F8-0D4F-B56B-EFC531C5EA68}"/>
                  </a:ext>
                </a:extLst>
              </p:cNvPr>
              <p:cNvSpPr/>
              <p:nvPr/>
            </p:nvSpPr>
            <p:spPr>
              <a:xfrm>
                <a:off x="0" y="1038434"/>
                <a:ext cx="1706141" cy="928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466" extrusionOk="0">
                    <a:moveTo>
                      <a:pt x="9556" y="7514"/>
                    </a:moveTo>
                    <a:cubicBezTo>
                      <a:pt x="9669" y="6997"/>
                      <a:pt x="9726" y="6687"/>
                      <a:pt x="9782" y="6274"/>
                    </a:cubicBezTo>
                    <a:cubicBezTo>
                      <a:pt x="9782" y="6170"/>
                      <a:pt x="9726" y="6067"/>
                      <a:pt x="9726" y="6067"/>
                    </a:cubicBezTo>
                    <a:cubicBezTo>
                      <a:pt x="9443" y="5550"/>
                      <a:pt x="9386" y="4930"/>
                      <a:pt x="9386" y="4310"/>
                    </a:cubicBezTo>
                    <a:cubicBezTo>
                      <a:pt x="9330" y="3690"/>
                      <a:pt x="9330" y="2966"/>
                      <a:pt x="9613" y="2450"/>
                    </a:cubicBezTo>
                    <a:cubicBezTo>
                      <a:pt x="9726" y="2243"/>
                      <a:pt x="9839" y="1933"/>
                      <a:pt x="10008" y="1830"/>
                    </a:cubicBezTo>
                    <a:cubicBezTo>
                      <a:pt x="10630" y="1313"/>
                      <a:pt x="11705" y="1313"/>
                      <a:pt x="12101" y="2760"/>
                    </a:cubicBezTo>
                    <a:cubicBezTo>
                      <a:pt x="12327" y="3690"/>
                      <a:pt x="12214" y="5240"/>
                      <a:pt x="11874" y="6067"/>
                    </a:cubicBezTo>
                    <a:cubicBezTo>
                      <a:pt x="11818" y="6067"/>
                      <a:pt x="11818" y="6274"/>
                      <a:pt x="11818" y="6274"/>
                    </a:cubicBezTo>
                    <a:cubicBezTo>
                      <a:pt x="11874" y="6687"/>
                      <a:pt x="11931" y="6997"/>
                      <a:pt x="11987" y="7514"/>
                    </a:cubicBezTo>
                    <a:cubicBezTo>
                      <a:pt x="12044" y="7307"/>
                      <a:pt x="12044" y="7204"/>
                      <a:pt x="12101" y="7100"/>
                    </a:cubicBezTo>
                    <a:cubicBezTo>
                      <a:pt x="12779" y="4930"/>
                      <a:pt x="13458" y="2760"/>
                      <a:pt x="14193" y="589"/>
                    </a:cubicBezTo>
                    <a:cubicBezTo>
                      <a:pt x="14362" y="-134"/>
                      <a:pt x="14588" y="-134"/>
                      <a:pt x="14928" y="279"/>
                    </a:cubicBezTo>
                    <a:cubicBezTo>
                      <a:pt x="15776" y="1416"/>
                      <a:pt x="16681" y="2243"/>
                      <a:pt x="17642" y="3070"/>
                    </a:cubicBezTo>
                    <a:cubicBezTo>
                      <a:pt x="18151" y="3380"/>
                      <a:pt x="18603" y="3793"/>
                      <a:pt x="19055" y="4310"/>
                    </a:cubicBezTo>
                    <a:cubicBezTo>
                      <a:pt x="19904" y="5033"/>
                      <a:pt x="20413" y="6377"/>
                      <a:pt x="20695" y="7927"/>
                    </a:cubicBezTo>
                    <a:cubicBezTo>
                      <a:pt x="21091" y="9788"/>
                      <a:pt x="21317" y="11751"/>
                      <a:pt x="21430" y="13715"/>
                    </a:cubicBezTo>
                    <a:cubicBezTo>
                      <a:pt x="21487" y="15162"/>
                      <a:pt x="21543" y="16609"/>
                      <a:pt x="21543" y="18055"/>
                    </a:cubicBezTo>
                    <a:cubicBezTo>
                      <a:pt x="21600" y="20019"/>
                      <a:pt x="20808" y="21363"/>
                      <a:pt x="19734" y="21466"/>
                    </a:cubicBezTo>
                    <a:cubicBezTo>
                      <a:pt x="19734" y="21466"/>
                      <a:pt x="19677" y="21466"/>
                      <a:pt x="19677" y="21466"/>
                    </a:cubicBezTo>
                    <a:cubicBezTo>
                      <a:pt x="13740" y="21466"/>
                      <a:pt x="7803" y="21466"/>
                      <a:pt x="1923" y="21466"/>
                    </a:cubicBezTo>
                    <a:cubicBezTo>
                      <a:pt x="1244" y="21466"/>
                      <a:pt x="679" y="21053"/>
                      <a:pt x="283" y="20019"/>
                    </a:cubicBezTo>
                    <a:cubicBezTo>
                      <a:pt x="113" y="19502"/>
                      <a:pt x="0" y="18986"/>
                      <a:pt x="0" y="18469"/>
                    </a:cubicBezTo>
                    <a:cubicBezTo>
                      <a:pt x="0" y="14852"/>
                      <a:pt x="226" y="11338"/>
                      <a:pt x="848" y="8031"/>
                    </a:cubicBezTo>
                    <a:cubicBezTo>
                      <a:pt x="1131" y="6377"/>
                      <a:pt x="1696" y="5033"/>
                      <a:pt x="2545" y="4207"/>
                    </a:cubicBezTo>
                    <a:cubicBezTo>
                      <a:pt x="3110" y="3690"/>
                      <a:pt x="3675" y="3277"/>
                      <a:pt x="4241" y="2760"/>
                    </a:cubicBezTo>
                    <a:cubicBezTo>
                      <a:pt x="5089" y="2036"/>
                      <a:pt x="5937" y="1210"/>
                      <a:pt x="6729" y="176"/>
                    </a:cubicBezTo>
                    <a:cubicBezTo>
                      <a:pt x="6955" y="-134"/>
                      <a:pt x="7181" y="-31"/>
                      <a:pt x="7351" y="486"/>
                    </a:cubicBezTo>
                    <a:cubicBezTo>
                      <a:pt x="8029" y="2656"/>
                      <a:pt x="8764" y="4827"/>
                      <a:pt x="9443" y="6997"/>
                    </a:cubicBezTo>
                    <a:cubicBezTo>
                      <a:pt x="9499" y="7100"/>
                      <a:pt x="9499" y="7307"/>
                      <a:pt x="9556" y="7514"/>
                    </a:cubicBezTo>
                    <a:close/>
                    <a:moveTo>
                      <a:pt x="16850" y="6687"/>
                    </a:moveTo>
                    <a:cubicBezTo>
                      <a:pt x="16850" y="6687"/>
                      <a:pt x="16850" y="6687"/>
                      <a:pt x="16907" y="6687"/>
                    </a:cubicBezTo>
                    <a:cubicBezTo>
                      <a:pt x="17472" y="7617"/>
                      <a:pt x="17642" y="8754"/>
                      <a:pt x="17529" y="10098"/>
                    </a:cubicBezTo>
                    <a:cubicBezTo>
                      <a:pt x="17472" y="11234"/>
                      <a:pt x="17416" y="12371"/>
                      <a:pt x="17359" y="13611"/>
                    </a:cubicBezTo>
                    <a:cubicBezTo>
                      <a:pt x="17303" y="14748"/>
                      <a:pt x="16963" y="15265"/>
                      <a:pt x="16341" y="15368"/>
                    </a:cubicBezTo>
                    <a:cubicBezTo>
                      <a:pt x="16228" y="15368"/>
                      <a:pt x="16115" y="15368"/>
                      <a:pt x="16002" y="15368"/>
                    </a:cubicBezTo>
                    <a:cubicBezTo>
                      <a:pt x="15776" y="15575"/>
                      <a:pt x="15550" y="15472"/>
                      <a:pt x="15380" y="15162"/>
                    </a:cubicBezTo>
                    <a:cubicBezTo>
                      <a:pt x="15267" y="14852"/>
                      <a:pt x="15210" y="14438"/>
                      <a:pt x="15267" y="14025"/>
                    </a:cubicBezTo>
                    <a:cubicBezTo>
                      <a:pt x="15380" y="13301"/>
                      <a:pt x="15889" y="13198"/>
                      <a:pt x="16228" y="13715"/>
                    </a:cubicBezTo>
                    <a:cubicBezTo>
                      <a:pt x="16285" y="13818"/>
                      <a:pt x="16398" y="13818"/>
                      <a:pt x="16454" y="13818"/>
                    </a:cubicBezTo>
                    <a:cubicBezTo>
                      <a:pt x="16511" y="13818"/>
                      <a:pt x="16511" y="13611"/>
                      <a:pt x="16511" y="13508"/>
                    </a:cubicBezTo>
                    <a:cubicBezTo>
                      <a:pt x="16624" y="12475"/>
                      <a:pt x="16681" y="11441"/>
                      <a:pt x="16737" y="10408"/>
                    </a:cubicBezTo>
                    <a:cubicBezTo>
                      <a:pt x="16737" y="9788"/>
                      <a:pt x="16794" y="9271"/>
                      <a:pt x="16681" y="8651"/>
                    </a:cubicBezTo>
                    <a:cubicBezTo>
                      <a:pt x="16511" y="7617"/>
                      <a:pt x="15889" y="7204"/>
                      <a:pt x="15437" y="7824"/>
                    </a:cubicBezTo>
                    <a:cubicBezTo>
                      <a:pt x="15210" y="8031"/>
                      <a:pt x="15041" y="8341"/>
                      <a:pt x="14928" y="8754"/>
                    </a:cubicBezTo>
                    <a:cubicBezTo>
                      <a:pt x="14588" y="9684"/>
                      <a:pt x="14306" y="10718"/>
                      <a:pt x="13966" y="11648"/>
                    </a:cubicBezTo>
                    <a:cubicBezTo>
                      <a:pt x="13740" y="12371"/>
                      <a:pt x="13740" y="12371"/>
                      <a:pt x="14193" y="12371"/>
                    </a:cubicBezTo>
                    <a:cubicBezTo>
                      <a:pt x="14475" y="12475"/>
                      <a:pt x="14702" y="12785"/>
                      <a:pt x="14758" y="13198"/>
                    </a:cubicBezTo>
                    <a:cubicBezTo>
                      <a:pt x="14815" y="13715"/>
                      <a:pt x="14645" y="14232"/>
                      <a:pt x="14419" y="14438"/>
                    </a:cubicBezTo>
                    <a:cubicBezTo>
                      <a:pt x="14193" y="14645"/>
                      <a:pt x="13910" y="14542"/>
                      <a:pt x="13740" y="14128"/>
                    </a:cubicBezTo>
                    <a:cubicBezTo>
                      <a:pt x="13627" y="13922"/>
                      <a:pt x="13514" y="13715"/>
                      <a:pt x="13345" y="13405"/>
                    </a:cubicBezTo>
                    <a:cubicBezTo>
                      <a:pt x="12949" y="12888"/>
                      <a:pt x="12892" y="12165"/>
                      <a:pt x="13175" y="11338"/>
                    </a:cubicBezTo>
                    <a:cubicBezTo>
                      <a:pt x="13514" y="10201"/>
                      <a:pt x="13853" y="9064"/>
                      <a:pt x="14193" y="8031"/>
                    </a:cubicBezTo>
                    <a:cubicBezTo>
                      <a:pt x="14588" y="6790"/>
                      <a:pt x="15154" y="5964"/>
                      <a:pt x="16002" y="6067"/>
                    </a:cubicBezTo>
                    <a:cubicBezTo>
                      <a:pt x="16059" y="6067"/>
                      <a:pt x="16115" y="5964"/>
                      <a:pt x="16115" y="5860"/>
                    </a:cubicBezTo>
                    <a:cubicBezTo>
                      <a:pt x="16285" y="5240"/>
                      <a:pt x="16398" y="4723"/>
                      <a:pt x="16511" y="4103"/>
                    </a:cubicBezTo>
                    <a:cubicBezTo>
                      <a:pt x="16568" y="3793"/>
                      <a:pt x="16511" y="3690"/>
                      <a:pt x="16398" y="3587"/>
                    </a:cubicBezTo>
                    <a:cubicBezTo>
                      <a:pt x="16002" y="3173"/>
                      <a:pt x="15606" y="2760"/>
                      <a:pt x="15210" y="2450"/>
                    </a:cubicBezTo>
                    <a:cubicBezTo>
                      <a:pt x="15041" y="2243"/>
                      <a:pt x="14871" y="2036"/>
                      <a:pt x="14702" y="1830"/>
                    </a:cubicBezTo>
                    <a:cubicBezTo>
                      <a:pt x="14645" y="1933"/>
                      <a:pt x="14645" y="2140"/>
                      <a:pt x="14588" y="2243"/>
                    </a:cubicBezTo>
                    <a:cubicBezTo>
                      <a:pt x="13514" y="5654"/>
                      <a:pt x="12383" y="9064"/>
                      <a:pt x="11309" y="12475"/>
                    </a:cubicBezTo>
                    <a:cubicBezTo>
                      <a:pt x="11026" y="13508"/>
                      <a:pt x="10517" y="13508"/>
                      <a:pt x="10235" y="12475"/>
                    </a:cubicBezTo>
                    <a:cubicBezTo>
                      <a:pt x="9160" y="9064"/>
                      <a:pt x="8029" y="5654"/>
                      <a:pt x="6955" y="2140"/>
                    </a:cubicBezTo>
                    <a:cubicBezTo>
                      <a:pt x="6955" y="2036"/>
                      <a:pt x="6898" y="1933"/>
                      <a:pt x="6842" y="1933"/>
                    </a:cubicBezTo>
                    <a:cubicBezTo>
                      <a:pt x="6333" y="2450"/>
                      <a:pt x="5768" y="2966"/>
                      <a:pt x="5259" y="3483"/>
                    </a:cubicBezTo>
                    <a:cubicBezTo>
                      <a:pt x="5089" y="3690"/>
                      <a:pt x="5032" y="3793"/>
                      <a:pt x="5089" y="4103"/>
                    </a:cubicBezTo>
                    <a:cubicBezTo>
                      <a:pt x="5202" y="6377"/>
                      <a:pt x="5598" y="8444"/>
                      <a:pt x="6220" y="10408"/>
                    </a:cubicBezTo>
                    <a:cubicBezTo>
                      <a:pt x="6333" y="10614"/>
                      <a:pt x="6390" y="10718"/>
                      <a:pt x="6559" y="10718"/>
                    </a:cubicBezTo>
                    <a:cubicBezTo>
                      <a:pt x="7012" y="10718"/>
                      <a:pt x="7407" y="11338"/>
                      <a:pt x="7520" y="12061"/>
                    </a:cubicBezTo>
                    <a:cubicBezTo>
                      <a:pt x="7634" y="12785"/>
                      <a:pt x="7464" y="13611"/>
                      <a:pt x="7125" y="14025"/>
                    </a:cubicBezTo>
                    <a:cubicBezTo>
                      <a:pt x="6729" y="14542"/>
                      <a:pt x="6276" y="14542"/>
                      <a:pt x="5881" y="14025"/>
                    </a:cubicBezTo>
                    <a:cubicBezTo>
                      <a:pt x="5541" y="13508"/>
                      <a:pt x="5428" y="12578"/>
                      <a:pt x="5598" y="11855"/>
                    </a:cubicBezTo>
                    <a:cubicBezTo>
                      <a:pt x="5654" y="11648"/>
                      <a:pt x="5654" y="11441"/>
                      <a:pt x="5598" y="11234"/>
                    </a:cubicBezTo>
                    <a:cubicBezTo>
                      <a:pt x="5032" y="9581"/>
                      <a:pt x="4580" y="7824"/>
                      <a:pt x="4410" y="5860"/>
                    </a:cubicBezTo>
                    <a:cubicBezTo>
                      <a:pt x="4354" y="5344"/>
                      <a:pt x="4297" y="4930"/>
                      <a:pt x="4241" y="4310"/>
                    </a:cubicBezTo>
                    <a:cubicBezTo>
                      <a:pt x="3845" y="4723"/>
                      <a:pt x="3449" y="5033"/>
                      <a:pt x="2997" y="5447"/>
                    </a:cubicBezTo>
                    <a:cubicBezTo>
                      <a:pt x="2318" y="6067"/>
                      <a:pt x="1866" y="7100"/>
                      <a:pt x="1583" y="8444"/>
                    </a:cubicBezTo>
                    <a:cubicBezTo>
                      <a:pt x="1018" y="11648"/>
                      <a:pt x="848" y="14955"/>
                      <a:pt x="792" y="18366"/>
                    </a:cubicBezTo>
                    <a:cubicBezTo>
                      <a:pt x="792" y="18572"/>
                      <a:pt x="848" y="18779"/>
                      <a:pt x="905" y="18986"/>
                    </a:cubicBezTo>
                    <a:cubicBezTo>
                      <a:pt x="1131" y="19709"/>
                      <a:pt x="1470" y="20019"/>
                      <a:pt x="1923" y="20019"/>
                    </a:cubicBezTo>
                    <a:cubicBezTo>
                      <a:pt x="7803" y="20019"/>
                      <a:pt x="13740" y="20019"/>
                      <a:pt x="19621" y="20019"/>
                    </a:cubicBezTo>
                    <a:cubicBezTo>
                      <a:pt x="19677" y="20019"/>
                      <a:pt x="19791" y="20019"/>
                      <a:pt x="19847" y="20019"/>
                    </a:cubicBezTo>
                    <a:cubicBezTo>
                      <a:pt x="20413" y="19812"/>
                      <a:pt x="20808" y="19089"/>
                      <a:pt x="20752" y="18055"/>
                    </a:cubicBezTo>
                    <a:cubicBezTo>
                      <a:pt x="20695" y="16299"/>
                      <a:pt x="20639" y="14542"/>
                      <a:pt x="20526" y="12785"/>
                    </a:cubicBezTo>
                    <a:cubicBezTo>
                      <a:pt x="20413" y="11131"/>
                      <a:pt x="20186" y="9581"/>
                      <a:pt x="19904" y="8134"/>
                    </a:cubicBezTo>
                    <a:cubicBezTo>
                      <a:pt x="19677" y="7204"/>
                      <a:pt x="19451" y="6480"/>
                      <a:pt x="18999" y="5964"/>
                    </a:cubicBezTo>
                    <a:cubicBezTo>
                      <a:pt x="18490" y="5447"/>
                      <a:pt x="17925" y="4930"/>
                      <a:pt x="17359" y="4413"/>
                    </a:cubicBezTo>
                    <a:cubicBezTo>
                      <a:pt x="17359" y="4413"/>
                      <a:pt x="17359" y="4413"/>
                      <a:pt x="17359" y="4413"/>
                    </a:cubicBezTo>
                    <a:cubicBezTo>
                      <a:pt x="17190" y="5240"/>
                      <a:pt x="17020" y="5964"/>
                      <a:pt x="16850" y="6687"/>
                    </a:cubicBezTo>
                    <a:close/>
                    <a:moveTo>
                      <a:pt x="10800" y="11234"/>
                    </a:moveTo>
                    <a:cubicBezTo>
                      <a:pt x="10970" y="10614"/>
                      <a:pt x="11196" y="9994"/>
                      <a:pt x="11365" y="9374"/>
                    </a:cubicBezTo>
                    <a:cubicBezTo>
                      <a:pt x="11422" y="9271"/>
                      <a:pt x="11422" y="9167"/>
                      <a:pt x="11365" y="9167"/>
                    </a:cubicBezTo>
                    <a:cubicBezTo>
                      <a:pt x="11309" y="8444"/>
                      <a:pt x="11196" y="7721"/>
                      <a:pt x="11026" y="6997"/>
                    </a:cubicBezTo>
                    <a:cubicBezTo>
                      <a:pt x="11026" y="6894"/>
                      <a:pt x="10970" y="6790"/>
                      <a:pt x="10913" y="6687"/>
                    </a:cubicBezTo>
                    <a:cubicBezTo>
                      <a:pt x="10857" y="6687"/>
                      <a:pt x="10743" y="6687"/>
                      <a:pt x="10687" y="6687"/>
                    </a:cubicBezTo>
                    <a:cubicBezTo>
                      <a:pt x="10574" y="6687"/>
                      <a:pt x="10517" y="6790"/>
                      <a:pt x="10517" y="6997"/>
                    </a:cubicBezTo>
                    <a:cubicBezTo>
                      <a:pt x="10404" y="7721"/>
                      <a:pt x="10291" y="8444"/>
                      <a:pt x="10178" y="9064"/>
                    </a:cubicBezTo>
                    <a:cubicBezTo>
                      <a:pt x="10178" y="9167"/>
                      <a:pt x="10178" y="9271"/>
                      <a:pt x="10178" y="9374"/>
                    </a:cubicBezTo>
                    <a:cubicBezTo>
                      <a:pt x="10348" y="9994"/>
                      <a:pt x="10574" y="10614"/>
                      <a:pt x="10800" y="11234"/>
                    </a:cubicBezTo>
                    <a:close/>
                    <a:moveTo>
                      <a:pt x="10121" y="4103"/>
                    </a:moveTo>
                    <a:cubicBezTo>
                      <a:pt x="10178" y="4413"/>
                      <a:pt x="10178" y="4620"/>
                      <a:pt x="10235" y="4827"/>
                    </a:cubicBezTo>
                    <a:cubicBezTo>
                      <a:pt x="10291" y="5240"/>
                      <a:pt x="10517" y="5240"/>
                      <a:pt x="10687" y="5240"/>
                    </a:cubicBezTo>
                    <a:cubicBezTo>
                      <a:pt x="10913" y="5240"/>
                      <a:pt x="11196" y="5344"/>
                      <a:pt x="11309" y="4827"/>
                    </a:cubicBezTo>
                    <a:cubicBezTo>
                      <a:pt x="11422" y="4413"/>
                      <a:pt x="11422" y="3897"/>
                      <a:pt x="11309" y="3380"/>
                    </a:cubicBezTo>
                    <a:cubicBezTo>
                      <a:pt x="11196" y="2863"/>
                      <a:pt x="10913" y="3070"/>
                      <a:pt x="10687" y="3070"/>
                    </a:cubicBezTo>
                    <a:cubicBezTo>
                      <a:pt x="10517" y="2966"/>
                      <a:pt x="10291" y="3070"/>
                      <a:pt x="10235" y="3380"/>
                    </a:cubicBezTo>
                    <a:cubicBezTo>
                      <a:pt x="10178" y="3587"/>
                      <a:pt x="10178" y="3897"/>
                      <a:pt x="10121" y="4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2" name="Shape 270" descr="Freeform 69">
                <a:extLst>
                  <a:ext uri="{FF2B5EF4-FFF2-40B4-BE49-F238E27FC236}">
                    <a16:creationId xmlns:a16="http://schemas.microsoft.com/office/drawing/2014/main" id="{CBE74E6B-D88D-8142-AB44-54B9F195A759}"/>
                  </a:ext>
                </a:extLst>
              </p:cNvPr>
              <p:cNvSpPr/>
              <p:nvPr/>
            </p:nvSpPr>
            <p:spPr>
              <a:xfrm>
                <a:off x="434255" y="-2"/>
                <a:ext cx="843235" cy="106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1" h="20913" extrusionOk="0">
                    <a:moveTo>
                      <a:pt x="21060" y="8475"/>
                    </a:moveTo>
                    <a:cubicBezTo>
                      <a:pt x="21060" y="8912"/>
                      <a:pt x="20947" y="9262"/>
                      <a:pt x="20947" y="9699"/>
                    </a:cubicBezTo>
                    <a:cubicBezTo>
                      <a:pt x="20947" y="9699"/>
                      <a:pt x="20947" y="9787"/>
                      <a:pt x="20947" y="9874"/>
                    </a:cubicBezTo>
                    <a:cubicBezTo>
                      <a:pt x="21515" y="10486"/>
                      <a:pt x="21401" y="11099"/>
                      <a:pt x="21288" y="11798"/>
                    </a:cubicBezTo>
                    <a:cubicBezTo>
                      <a:pt x="21060" y="12585"/>
                      <a:pt x="20719" y="13372"/>
                      <a:pt x="20037" y="14072"/>
                    </a:cubicBezTo>
                    <a:cubicBezTo>
                      <a:pt x="19810" y="14247"/>
                      <a:pt x="19696" y="14422"/>
                      <a:pt x="19355" y="14509"/>
                    </a:cubicBezTo>
                    <a:cubicBezTo>
                      <a:pt x="19014" y="14684"/>
                      <a:pt x="18900" y="14946"/>
                      <a:pt x="18787" y="15209"/>
                    </a:cubicBezTo>
                    <a:cubicBezTo>
                      <a:pt x="17877" y="17045"/>
                      <a:pt x="16627" y="18619"/>
                      <a:pt x="14580" y="19843"/>
                    </a:cubicBezTo>
                    <a:cubicBezTo>
                      <a:pt x="11624" y="21505"/>
                      <a:pt x="8555" y="21155"/>
                      <a:pt x="5940" y="19319"/>
                    </a:cubicBezTo>
                    <a:cubicBezTo>
                      <a:pt x="4235" y="18182"/>
                      <a:pt x="3212" y="16695"/>
                      <a:pt x="2530" y="15121"/>
                    </a:cubicBezTo>
                    <a:cubicBezTo>
                      <a:pt x="2416" y="14859"/>
                      <a:pt x="2302" y="14771"/>
                      <a:pt x="2075" y="14596"/>
                    </a:cubicBezTo>
                    <a:cubicBezTo>
                      <a:pt x="1279" y="14159"/>
                      <a:pt x="824" y="13635"/>
                      <a:pt x="597" y="12935"/>
                    </a:cubicBezTo>
                    <a:cubicBezTo>
                      <a:pt x="142" y="12148"/>
                      <a:pt x="-85" y="11361"/>
                      <a:pt x="29" y="10486"/>
                    </a:cubicBezTo>
                    <a:cubicBezTo>
                      <a:pt x="29" y="10399"/>
                      <a:pt x="29" y="10224"/>
                      <a:pt x="142" y="10137"/>
                    </a:cubicBezTo>
                    <a:cubicBezTo>
                      <a:pt x="483" y="9874"/>
                      <a:pt x="370" y="9612"/>
                      <a:pt x="370" y="9350"/>
                    </a:cubicBezTo>
                    <a:cubicBezTo>
                      <a:pt x="256" y="7601"/>
                      <a:pt x="370" y="5939"/>
                      <a:pt x="1507" y="4365"/>
                    </a:cubicBezTo>
                    <a:cubicBezTo>
                      <a:pt x="1734" y="4015"/>
                      <a:pt x="2075" y="3665"/>
                      <a:pt x="2416" y="3403"/>
                    </a:cubicBezTo>
                    <a:cubicBezTo>
                      <a:pt x="4576" y="1741"/>
                      <a:pt x="6963" y="517"/>
                      <a:pt x="9919" y="80"/>
                    </a:cubicBezTo>
                    <a:cubicBezTo>
                      <a:pt x="11511" y="-95"/>
                      <a:pt x="12989" y="-8"/>
                      <a:pt x="14467" y="605"/>
                    </a:cubicBezTo>
                    <a:cubicBezTo>
                      <a:pt x="15149" y="954"/>
                      <a:pt x="15717" y="1392"/>
                      <a:pt x="15944" y="2004"/>
                    </a:cubicBezTo>
                    <a:cubicBezTo>
                      <a:pt x="15944" y="2091"/>
                      <a:pt x="16058" y="2179"/>
                      <a:pt x="16172" y="2179"/>
                    </a:cubicBezTo>
                    <a:cubicBezTo>
                      <a:pt x="18218" y="2441"/>
                      <a:pt x="19355" y="3578"/>
                      <a:pt x="20151" y="4890"/>
                    </a:cubicBezTo>
                    <a:cubicBezTo>
                      <a:pt x="20833" y="6026"/>
                      <a:pt x="21060" y="7251"/>
                      <a:pt x="21060" y="8475"/>
                    </a:cubicBezTo>
                    <a:close/>
                    <a:moveTo>
                      <a:pt x="18446" y="9874"/>
                    </a:moveTo>
                    <a:cubicBezTo>
                      <a:pt x="18446" y="9437"/>
                      <a:pt x="18446" y="9087"/>
                      <a:pt x="18332" y="8650"/>
                    </a:cubicBezTo>
                    <a:cubicBezTo>
                      <a:pt x="18218" y="7601"/>
                      <a:pt x="17763" y="6551"/>
                      <a:pt x="16854" y="5677"/>
                    </a:cubicBezTo>
                    <a:cubicBezTo>
                      <a:pt x="16058" y="4977"/>
                      <a:pt x="15035" y="4627"/>
                      <a:pt x="13784" y="4715"/>
                    </a:cubicBezTo>
                    <a:cubicBezTo>
                      <a:pt x="13216" y="4802"/>
                      <a:pt x="12534" y="4890"/>
                      <a:pt x="11966" y="4977"/>
                    </a:cubicBezTo>
                    <a:cubicBezTo>
                      <a:pt x="10715" y="5152"/>
                      <a:pt x="9464" y="5065"/>
                      <a:pt x="8100" y="4802"/>
                    </a:cubicBezTo>
                    <a:cubicBezTo>
                      <a:pt x="6850" y="4540"/>
                      <a:pt x="5713" y="4715"/>
                      <a:pt x="4690" y="5502"/>
                    </a:cubicBezTo>
                    <a:cubicBezTo>
                      <a:pt x="3780" y="6289"/>
                      <a:pt x="3212" y="7163"/>
                      <a:pt x="3098" y="8300"/>
                    </a:cubicBezTo>
                    <a:cubicBezTo>
                      <a:pt x="2757" y="10661"/>
                      <a:pt x="3098" y="13022"/>
                      <a:pt x="4235" y="15296"/>
                    </a:cubicBezTo>
                    <a:cubicBezTo>
                      <a:pt x="4803" y="16608"/>
                      <a:pt x="5827" y="17745"/>
                      <a:pt x="7304" y="18707"/>
                    </a:cubicBezTo>
                    <a:cubicBezTo>
                      <a:pt x="9464" y="20106"/>
                      <a:pt x="11852" y="20106"/>
                      <a:pt x="14012" y="18707"/>
                    </a:cubicBezTo>
                    <a:cubicBezTo>
                      <a:pt x="15376" y="17832"/>
                      <a:pt x="16399" y="16695"/>
                      <a:pt x="17081" y="15471"/>
                    </a:cubicBezTo>
                    <a:cubicBezTo>
                      <a:pt x="18104" y="13635"/>
                      <a:pt x="18332" y="11798"/>
                      <a:pt x="18446" y="98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3" name="Group 275" descr="Groupe 168">
              <a:extLst>
                <a:ext uri="{FF2B5EF4-FFF2-40B4-BE49-F238E27FC236}">
                  <a16:creationId xmlns:a16="http://schemas.microsoft.com/office/drawing/2014/main" id="{8F986925-7EEC-9240-B1A1-6FE33F0BA2B4}"/>
                </a:ext>
              </a:extLst>
            </p:cNvPr>
            <p:cNvGrpSpPr/>
            <p:nvPr/>
          </p:nvGrpSpPr>
          <p:grpSpPr>
            <a:xfrm>
              <a:off x="1450756" y="1331514"/>
              <a:ext cx="695970" cy="540880"/>
              <a:chOff x="0" y="0"/>
              <a:chExt cx="1391938" cy="1081758"/>
            </a:xfrm>
          </p:grpSpPr>
          <p:sp>
            <p:nvSpPr>
              <p:cNvPr id="58" name="Shape 272" descr="Forme libre 96">
                <a:extLst>
                  <a:ext uri="{FF2B5EF4-FFF2-40B4-BE49-F238E27FC236}">
                    <a16:creationId xmlns:a16="http://schemas.microsoft.com/office/drawing/2014/main" id="{355D066A-A24C-954B-89EC-E870ADDEB2D3}"/>
                  </a:ext>
                </a:extLst>
              </p:cNvPr>
              <p:cNvSpPr/>
              <p:nvPr/>
            </p:nvSpPr>
            <p:spPr>
              <a:xfrm rot="15058333">
                <a:off x="456081" y="145986"/>
                <a:ext cx="824228" cy="823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0" h="21570" extrusionOk="0">
                    <a:moveTo>
                      <a:pt x="15691" y="1623"/>
                    </a:moveTo>
                    <a:cubicBezTo>
                      <a:pt x="15547" y="1616"/>
                      <a:pt x="15435" y="1694"/>
                      <a:pt x="15298" y="1797"/>
                    </a:cubicBezTo>
                    <a:cubicBezTo>
                      <a:pt x="12553" y="4609"/>
                      <a:pt x="9807" y="7374"/>
                      <a:pt x="7016" y="10139"/>
                    </a:cubicBezTo>
                    <a:cubicBezTo>
                      <a:pt x="6421" y="10738"/>
                      <a:pt x="5826" y="11337"/>
                      <a:pt x="5231" y="11936"/>
                    </a:cubicBezTo>
                    <a:cubicBezTo>
                      <a:pt x="5140" y="12074"/>
                      <a:pt x="5094" y="12166"/>
                      <a:pt x="5231" y="12305"/>
                    </a:cubicBezTo>
                    <a:cubicBezTo>
                      <a:pt x="5689" y="12719"/>
                      <a:pt x="6100" y="13180"/>
                      <a:pt x="6558" y="13641"/>
                    </a:cubicBezTo>
                    <a:cubicBezTo>
                      <a:pt x="6650" y="13733"/>
                      <a:pt x="6741" y="13733"/>
                      <a:pt x="6833" y="13641"/>
                    </a:cubicBezTo>
                    <a:cubicBezTo>
                      <a:pt x="7061" y="13411"/>
                      <a:pt x="7290" y="13180"/>
                      <a:pt x="7519" y="12950"/>
                    </a:cubicBezTo>
                    <a:cubicBezTo>
                      <a:pt x="7611" y="12858"/>
                      <a:pt x="7611" y="12765"/>
                      <a:pt x="7519" y="12673"/>
                    </a:cubicBezTo>
                    <a:cubicBezTo>
                      <a:pt x="7244" y="12397"/>
                      <a:pt x="6970" y="12120"/>
                      <a:pt x="6695" y="11890"/>
                    </a:cubicBezTo>
                    <a:cubicBezTo>
                      <a:pt x="6558" y="11752"/>
                      <a:pt x="6558" y="11659"/>
                      <a:pt x="6695" y="11521"/>
                    </a:cubicBezTo>
                    <a:cubicBezTo>
                      <a:pt x="7290" y="10968"/>
                      <a:pt x="7839" y="10369"/>
                      <a:pt x="8434" y="9770"/>
                    </a:cubicBezTo>
                    <a:cubicBezTo>
                      <a:pt x="8571" y="9632"/>
                      <a:pt x="8617" y="9632"/>
                      <a:pt x="8754" y="9770"/>
                    </a:cubicBezTo>
                    <a:cubicBezTo>
                      <a:pt x="9761" y="10784"/>
                      <a:pt x="10768" y="11752"/>
                      <a:pt x="11729" y="12765"/>
                    </a:cubicBezTo>
                    <a:cubicBezTo>
                      <a:pt x="11866" y="12858"/>
                      <a:pt x="11866" y="12950"/>
                      <a:pt x="11729" y="13042"/>
                    </a:cubicBezTo>
                    <a:cubicBezTo>
                      <a:pt x="11134" y="13641"/>
                      <a:pt x="10539" y="14240"/>
                      <a:pt x="9944" y="14839"/>
                    </a:cubicBezTo>
                    <a:cubicBezTo>
                      <a:pt x="9853" y="14977"/>
                      <a:pt x="9761" y="14977"/>
                      <a:pt x="9670" y="14839"/>
                    </a:cubicBezTo>
                    <a:cubicBezTo>
                      <a:pt x="9395" y="14563"/>
                      <a:pt x="9075" y="14286"/>
                      <a:pt x="8846" y="14010"/>
                    </a:cubicBezTo>
                    <a:cubicBezTo>
                      <a:pt x="8709" y="13871"/>
                      <a:pt x="8663" y="13871"/>
                      <a:pt x="8526" y="14010"/>
                    </a:cubicBezTo>
                    <a:cubicBezTo>
                      <a:pt x="8343" y="14240"/>
                      <a:pt x="8114" y="14470"/>
                      <a:pt x="7885" y="14655"/>
                    </a:cubicBezTo>
                    <a:cubicBezTo>
                      <a:pt x="7748" y="14793"/>
                      <a:pt x="7748" y="14839"/>
                      <a:pt x="7885" y="14977"/>
                    </a:cubicBezTo>
                    <a:cubicBezTo>
                      <a:pt x="8297" y="15392"/>
                      <a:pt x="8754" y="15853"/>
                      <a:pt x="9212" y="16268"/>
                    </a:cubicBezTo>
                    <a:cubicBezTo>
                      <a:pt x="9349" y="16452"/>
                      <a:pt x="9395" y="16452"/>
                      <a:pt x="9532" y="16314"/>
                    </a:cubicBezTo>
                    <a:cubicBezTo>
                      <a:pt x="12919" y="12858"/>
                      <a:pt x="16305" y="9447"/>
                      <a:pt x="19691" y="6037"/>
                    </a:cubicBezTo>
                    <a:cubicBezTo>
                      <a:pt x="19782" y="5991"/>
                      <a:pt x="19828" y="5945"/>
                      <a:pt x="19828" y="5853"/>
                    </a:cubicBezTo>
                    <a:cubicBezTo>
                      <a:pt x="19782" y="5715"/>
                      <a:pt x="19691" y="5530"/>
                      <a:pt x="19691" y="5392"/>
                    </a:cubicBezTo>
                    <a:cubicBezTo>
                      <a:pt x="19416" y="4240"/>
                      <a:pt x="18776" y="3364"/>
                      <a:pt x="17906" y="2627"/>
                    </a:cubicBezTo>
                    <a:cubicBezTo>
                      <a:pt x="17678" y="2443"/>
                      <a:pt x="17494" y="2258"/>
                      <a:pt x="17220" y="2166"/>
                    </a:cubicBezTo>
                    <a:cubicBezTo>
                      <a:pt x="16762" y="2028"/>
                      <a:pt x="16305" y="1890"/>
                      <a:pt x="15847" y="1659"/>
                    </a:cubicBezTo>
                    <a:cubicBezTo>
                      <a:pt x="15790" y="1636"/>
                      <a:pt x="15738" y="1625"/>
                      <a:pt x="15691" y="1623"/>
                    </a:cubicBezTo>
                    <a:close/>
                    <a:moveTo>
                      <a:pt x="15480" y="7"/>
                    </a:moveTo>
                    <a:cubicBezTo>
                      <a:pt x="15579" y="19"/>
                      <a:pt x="15685" y="48"/>
                      <a:pt x="15800" y="94"/>
                    </a:cubicBezTo>
                    <a:cubicBezTo>
                      <a:pt x="16578" y="416"/>
                      <a:pt x="17401" y="693"/>
                      <a:pt x="18179" y="969"/>
                    </a:cubicBezTo>
                    <a:cubicBezTo>
                      <a:pt x="18362" y="1062"/>
                      <a:pt x="18500" y="1154"/>
                      <a:pt x="18591" y="1246"/>
                    </a:cubicBezTo>
                    <a:cubicBezTo>
                      <a:pt x="19140" y="1799"/>
                      <a:pt x="19644" y="2306"/>
                      <a:pt x="20147" y="2813"/>
                    </a:cubicBezTo>
                    <a:cubicBezTo>
                      <a:pt x="20284" y="2951"/>
                      <a:pt x="20376" y="3136"/>
                      <a:pt x="20467" y="3320"/>
                    </a:cubicBezTo>
                    <a:cubicBezTo>
                      <a:pt x="20742" y="4103"/>
                      <a:pt x="21017" y="4887"/>
                      <a:pt x="21337" y="5624"/>
                    </a:cubicBezTo>
                    <a:cubicBezTo>
                      <a:pt x="21520" y="6085"/>
                      <a:pt x="21428" y="6408"/>
                      <a:pt x="21108" y="6730"/>
                    </a:cubicBezTo>
                    <a:cubicBezTo>
                      <a:pt x="17630" y="10233"/>
                      <a:pt x="14152" y="13781"/>
                      <a:pt x="10628" y="17284"/>
                    </a:cubicBezTo>
                    <a:cubicBezTo>
                      <a:pt x="10491" y="17422"/>
                      <a:pt x="10400" y="17514"/>
                      <a:pt x="10491" y="17745"/>
                    </a:cubicBezTo>
                    <a:cubicBezTo>
                      <a:pt x="10628" y="18021"/>
                      <a:pt x="10445" y="18436"/>
                      <a:pt x="10171" y="18574"/>
                    </a:cubicBezTo>
                    <a:cubicBezTo>
                      <a:pt x="9896" y="18759"/>
                      <a:pt x="9576" y="18713"/>
                      <a:pt x="9301" y="18482"/>
                    </a:cubicBezTo>
                    <a:cubicBezTo>
                      <a:pt x="8752" y="17929"/>
                      <a:pt x="8203" y="17376"/>
                      <a:pt x="7700" y="16869"/>
                    </a:cubicBezTo>
                    <a:cubicBezTo>
                      <a:pt x="7425" y="16593"/>
                      <a:pt x="7151" y="16316"/>
                      <a:pt x="6876" y="16040"/>
                    </a:cubicBezTo>
                    <a:cubicBezTo>
                      <a:pt x="6739" y="15901"/>
                      <a:pt x="6647" y="15855"/>
                      <a:pt x="6510" y="16040"/>
                    </a:cubicBezTo>
                    <a:cubicBezTo>
                      <a:pt x="5595" y="16961"/>
                      <a:pt x="4679" y="17883"/>
                      <a:pt x="3764" y="18805"/>
                    </a:cubicBezTo>
                    <a:cubicBezTo>
                      <a:pt x="3627" y="18943"/>
                      <a:pt x="3627" y="19035"/>
                      <a:pt x="3764" y="19174"/>
                    </a:cubicBezTo>
                    <a:cubicBezTo>
                      <a:pt x="4130" y="19542"/>
                      <a:pt x="4496" y="19911"/>
                      <a:pt x="4908" y="20326"/>
                    </a:cubicBezTo>
                    <a:cubicBezTo>
                      <a:pt x="5091" y="20510"/>
                      <a:pt x="5183" y="20787"/>
                      <a:pt x="5045" y="21109"/>
                    </a:cubicBezTo>
                    <a:cubicBezTo>
                      <a:pt x="4908" y="21386"/>
                      <a:pt x="4679" y="21524"/>
                      <a:pt x="4359" y="21570"/>
                    </a:cubicBezTo>
                    <a:cubicBezTo>
                      <a:pt x="4176" y="21570"/>
                      <a:pt x="3993" y="21478"/>
                      <a:pt x="3810" y="21340"/>
                    </a:cubicBezTo>
                    <a:cubicBezTo>
                      <a:pt x="2620" y="20095"/>
                      <a:pt x="1430" y="18897"/>
                      <a:pt x="240" y="17699"/>
                    </a:cubicBezTo>
                    <a:cubicBezTo>
                      <a:pt x="-80" y="17376"/>
                      <a:pt x="-80" y="16961"/>
                      <a:pt x="240" y="16639"/>
                    </a:cubicBezTo>
                    <a:cubicBezTo>
                      <a:pt x="515" y="16362"/>
                      <a:pt x="973" y="16362"/>
                      <a:pt x="1247" y="16639"/>
                    </a:cubicBezTo>
                    <a:cubicBezTo>
                      <a:pt x="1659" y="17007"/>
                      <a:pt x="2025" y="17376"/>
                      <a:pt x="2345" y="17745"/>
                    </a:cubicBezTo>
                    <a:cubicBezTo>
                      <a:pt x="2483" y="17883"/>
                      <a:pt x="2574" y="17929"/>
                      <a:pt x="2712" y="17791"/>
                    </a:cubicBezTo>
                    <a:cubicBezTo>
                      <a:pt x="3627" y="16823"/>
                      <a:pt x="4588" y="15901"/>
                      <a:pt x="5503" y="14980"/>
                    </a:cubicBezTo>
                    <a:cubicBezTo>
                      <a:pt x="5640" y="14841"/>
                      <a:pt x="5595" y="14749"/>
                      <a:pt x="5503" y="14657"/>
                    </a:cubicBezTo>
                    <a:cubicBezTo>
                      <a:pt x="4679" y="13874"/>
                      <a:pt x="3901" y="13090"/>
                      <a:pt x="3123" y="12261"/>
                    </a:cubicBezTo>
                    <a:cubicBezTo>
                      <a:pt x="2803" y="11938"/>
                      <a:pt x="2757" y="11661"/>
                      <a:pt x="2986" y="11293"/>
                    </a:cubicBezTo>
                    <a:cubicBezTo>
                      <a:pt x="3169" y="10970"/>
                      <a:pt x="3489" y="10878"/>
                      <a:pt x="3901" y="11016"/>
                    </a:cubicBezTo>
                    <a:cubicBezTo>
                      <a:pt x="4039" y="11108"/>
                      <a:pt x="4084" y="11016"/>
                      <a:pt x="4176" y="10924"/>
                    </a:cubicBezTo>
                    <a:cubicBezTo>
                      <a:pt x="4496" y="10648"/>
                      <a:pt x="4771" y="10325"/>
                      <a:pt x="5091" y="10002"/>
                    </a:cubicBezTo>
                    <a:cubicBezTo>
                      <a:pt x="8295" y="6776"/>
                      <a:pt x="11498" y="3550"/>
                      <a:pt x="14701" y="324"/>
                    </a:cubicBezTo>
                    <a:cubicBezTo>
                      <a:pt x="14942" y="82"/>
                      <a:pt x="15182" y="-30"/>
                      <a:pt x="1548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9" name="Shape 273" descr="Freeform 857">
                <a:extLst>
                  <a:ext uri="{FF2B5EF4-FFF2-40B4-BE49-F238E27FC236}">
                    <a16:creationId xmlns:a16="http://schemas.microsoft.com/office/drawing/2014/main" id="{331F7957-1D5C-5440-B19A-FA4CD6D6E44B}"/>
                  </a:ext>
                </a:extLst>
              </p:cNvPr>
              <p:cNvSpPr/>
              <p:nvPr/>
            </p:nvSpPr>
            <p:spPr>
              <a:xfrm rot="15058333">
                <a:off x="41857" y="59131"/>
                <a:ext cx="382788" cy="3614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0" h="21423" extrusionOk="0">
                    <a:moveTo>
                      <a:pt x="21540" y="1232"/>
                    </a:moveTo>
                    <a:cubicBezTo>
                      <a:pt x="21342" y="1440"/>
                      <a:pt x="21045" y="1545"/>
                      <a:pt x="20846" y="1753"/>
                    </a:cubicBezTo>
                    <a:cubicBezTo>
                      <a:pt x="16289" y="6553"/>
                      <a:pt x="11731" y="11353"/>
                      <a:pt x="7173" y="16153"/>
                    </a:cubicBezTo>
                    <a:cubicBezTo>
                      <a:pt x="6777" y="16571"/>
                      <a:pt x="6579" y="16988"/>
                      <a:pt x="6876" y="17405"/>
                    </a:cubicBezTo>
                    <a:cubicBezTo>
                      <a:pt x="7272" y="18345"/>
                      <a:pt x="6975" y="18866"/>
                      <a:pt x="6281" y="19492"/>
                    </a:cubicBezTo>
                    <a:cubicBezTo>
                      <a:pt x="5687" y="20014"/>
                      <a:pt x="5191" y="20640"/>
                      <a:pt x="4597" y="21266"/>
                    </a:cubicBezTo>
                    <a:cubicBezTo>
                      <a:pt x="4399" y="21475"/>
                      <a:pt x="4300" y="21475"/>
                      <a:pt x="4002" y="21266"/>
                    </a:cubicBezTo>
                    <a:cubicBezTo>
                      <a:pt x="2714" y="19910"/>
                      <a:pt x="1525" y="18553"/>
                      <a:pt x="138" y="17197"/>
                    </a:cubicBezTo>
                    <a:cubicBezTo>
                      <a:pt x="-60" y="16884"/>
                      <a:pt x="-60" y="16675"/>
                      <a:pt x="237" y="16466"/>
                    </a:cubicBezTo>
                    <a:cubicBezTo>
                      <a:pt x="832" y="15736"/>
                      <a:pt x="1525" y="15110"/>
                      <a:pt x="2120" y="14379"/>
                    </a:cubicBezTo>
                    <a:cubicBezTo>
                      <a:pt x="2516" y="13962"/>
                      <a:pt x="2813" y="13858"/>
                      <a:pt x="3309" y="14066"/>
                    </a:cubicBezTo>
                    <a:cubicBezTo>
                      <a:pt x="4101" y="14484"/>
                      <a:pt x="4696" y="14171"/>
                      <a:pt x="5290" y="13440"/>
                    </a:cubicBezTo>
                    <a:cubicBezTo>
                      <a:pt x="9353" y="9058"/>
                      <a:pt x="13514" y="4779"/>
                      <a:pt x="17676" y="397"/>
                    </a:cubicBezTo>
                    <a:cubicBezTo>
                      <a:pt x="17973" y="84"/>
                      <a:pt x="18270" y="-125"/>
                      <a:pt x="18667" y="84"/>
                    </a:cubicBezTo>
                    <a:cubicBezTo>
                      <a:pt x="19558" y="397"/>
                      <a:pt x="20549" y="710"/>
                      <a:pt x="21441" y="1023"/>
                    </a:cubicBezTo>
                    <a:cubicBezTo>
                      <a:pt x="21441" y="1127"/>
                      <a:pt x="21441" y="1232"/>
                      <a:pt x="21540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0" name="Shape 274" descr="Freeform 859">
                <a:extLst>
                  <a:ext uri="{FF2B5EF4-FFF2-40B4-BE49-F238E27FC236}">
                    <a16:creationId xmlns:a16="http://schemas.microsoft.com/office/drawing/2014/main" id="{CDD345CB-B79D-7549-A1C6-9E816833AFE2}"/>
                  </a:ext>
                </a:extLst>
              </p:cNvPr>
              <p:cNvSpPr/>
              <p:nvPr/>
            </p:nvSpPr>
            <p:spPr>
              <a:xfrm rot="15058333">
                <a:off x="556108" y="318474"/>
                <a:ext cx="334241" cy="335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361" extrusionOk="0">
                    <a:moveTo>
                      <a:pt x="21475" y="7839"/>
                    </a:moveTo>
                    <a:cubicBezTo>
                      <a:pt x="21475" y="7951"/>
                      <a:pt x="20231" y="9294"/>
                      <a:pt x="20118" y="9294"/>
                    </a:cubicBezTo>
                    <a:cubicBezTo>
                      <a:pt x="19892" y="9294"/>
                      <a:pt x="19779" y="9070"/>
                      <a:pt x="19666" y="8958"/>
                    </a:cubicBezTo>
                    <a:cubicBezTo>
                      <a:pt x="18874" y="8175"/>
                      <a:pt x="17969" y="7280"/>
                      <a:pt x="17065" y="6384"/>
                    </a:cubicBezTo>
                    <a:cubicBezTo>
                      <a:pt x="16725" y="6048"/>
                      <a:pt x="16499" y="6048"/>
                      <a:pt x="16160" y="6496"/>
                    </a:cubicBezTo>
                    <a:cubicBezTo>
                      <a:pt x="16047" y="6608"/>
                      <a:pt x="15934" y="6832"/>
                      <a:pt x="15707" y="6944"/>
                    </a:cubicBezTo>
                    <a:cubicBezTo>
                      <a:pt x="15368" y="7168"/>
                      <a:pt x="15481" y="7391"/>
                      <a:pt x="15707" y="7615"/>
                    </a:cubicBezTo>
                    <a:cubicBezTo>
                      <a:pt x="16612" y="8399"/>
                      <a:pt x="17517" y="9406"/>
                      <a:pt x="18422" y="10189"/>
                    </a:cubicBezTo>
                    <a:cubicBezTo>
                      <a:pt x="18761" y="10525"/>
                      <a:pt x="18761" y="10749"/>
                      <a:pt x="18422" y="10973"/>
                    </a:cubicBezTo>
                    <a:cubicBezTo>
                      <a:pt x="17969" y="11420"/>
                      <a:pt x="17630" y="12092"/>
                      <a:pt x="17065" y="12204"/>
                    </a:cubicBezTo>
                    <a:cubicBezTo>
                      <a:pt x="16612" y="12204"/>
                      <a:pt x="16273" y="11532"/>
                      <a:pt x="15821" y="11085"/>
                    </a:cubicBezTo>
                    <a:cubicBezTo>
                      <a:pt x="15368" y="10525"/>
                      <a:pt x="15142" y="10861"/>
                      <a:pt x="14803" y="11197"/>
                    </a:cubicBezTo>
                    <a:cubicBezTo>
                      <a:pt x="14577" y="11532"/>
                      <a:pt x="13898" y="11756"/>
                      <a:pt x="14577" y="12316"/>
                    </a:cubicBezTo>
                    <a:cubicBezTo>
                      <a:pt x="14577" y="12316"/>
                      <a:pt x="14577" y="12316"/>
                      <a:pt x="14577" y="12428"/>
                    </a:cubicBezTo>
                    <a:cubicBezTo>
                      <a:pt x="15934" y="13771"/>
                      <a:pt x="15934" y="13883"/>
                      <a:pt x="14350" y="15002"/>
                    </a:cubicBezTo>
                    <a:cubicBezTo>
                      <a:pt x="14011" y="15338"/>
                      <a:pt x="13898" y="15114"/>
                      <a:pt x="13785" y="14890"/>
                    </a:cubicBezTo>
                    <a:cubicBezTo>
                      <a:pt x="12880" y="14106"/>
                      <a:pt x="11976" y="13211"/>
                      <a:pt x="11071" y="12316"/>
                    </a:cubicBezTo>
                    <a:cubicBezTo>
                      <a:pt x="10732" y="11980"/>
                      <a:pt x="10618" y="11980"/>
                      <a:pt x="10279" y="12316"/>
                    </a:cubicBezTo>
                    <a:cubicBezTo>
                      <a:pt x="9374" y="13211"/>
                      <a:pt x="9374" y="13099"/>
                      <a:pt x="10279" y="13995"/>
                    </a:cubicBezTo>
                    <a:cubicBezTo>
                      <a:pt x="10958" y="14778"/>
                      <a:pt x="11749" y="15449"/>
                      <a:pt x="12428" y="16121"/>
                    </a:cubicBezTo>
                    <a:cubicBezTo>
                      <a:pt x="12767" y="16457"/>
                      <a:pt x="12767" y="16681"/>
                      <a:pt x="12428" y="16904"/>
                    </a:cubicBezTo>
                    <a:cubicBezTo>
                      <a:pt x="11976" y="17352"/>
                      <a:pt x="11636" y="18024"/>
                      <a:pt x="11184" y="18024"/>
                    </a:cubicBezTo>
                    <a:cubicBezTo>
                      <a:pt x="10732" y="18135"/>
                      <a:pt x="10279" y="17464"/>
                      <a:pt x="9940" y="17016"/>
                    </a:cubicBezTo>
                    <a:cubicBezTo>
                      <a:pt x="9488" y="16457"/>
                      <a:pt x="9261" y="16681"/>
                      <a:pt x="8809" y="17128"/>
                    </a:cubicBezTo>
                    <a:cubicBezTo>
                      <a:pt x="8583" y="17464"/>
                      <a:pt x="7904" y="17688"/>
                      <a:pt x="8583" y="18247"/>
                    </a:cubicBezTo>
                    <a:cubicBezTo>
                      <a:pt x="9035" y="18695"/>
                      <a:pt x="9827" y="19143"/>
                      <a:pt x="9714" y="19478"/>
                    </a:cubicBezTo>
                    <a:cubicBezTo>
                      <a:pt x="9374" y="20150"/>
                      <a:pt x="8696" y="20710"/>
                      <a:pt x="8130" y="21269"/>
                    </a:cubicBezTo>
                    <a:cubicBezTo>
                      <a:pt x="7904" y="21493"/>
                      <a:pt x="7791" y="21269"/>
                      <a:pt x="7565" y="21045"/>
                    </a:cubicBezTo>
                    <a:cubicBezTo>
                      <a:pt x="5190" y="18695"/>
                      <a:pt x="2702" y="16233"/>
                      <a:pt x="214" y="13771"/>
                    </a:cubicBezTo>
                    <a:cubicBezTo>
                      <a:pt x="-125" y="13435"/>
                      <a:pt x="-12" y="13323"/>
                      <a:pt x="214" y="12987"/>
                    </a:cubicBezTo>
                    <a:cubicBezTo>
                      <a:pt x="4512" y="8734"/>
                      <a:pt x="8696" y="4594"/>
                      <a:pt x="12993" y="341"/>
                    </a:cubicBezTo>
                    <a:cubicBezTo>
                      <a:pt x="13333" y="5"/>
                      <a:pt x="13559" y="-107"/>
                      <a:pt x="14011" y="117"/>
                    </a:cubicBezTo>
                    <a:cubicBezTo>
                      <a:pt x="15481" y="900"/>
                      <a:pt x="16838" y="1572"/>
                      <a:pt x="18309" y="2243"/>
                    </a:cubicBezTo>
                    <a:cubicBezTo>
                      <a:pt x="18761" y="2467"/>
                      <a:pt x="18987" y="2691"/>
                      <a:pt x="19213" y="3139"/>
                    </a:cubicBezTo>
                    <a:cubicBezTo>
                      <a:pt x="19892" y="4594"/>
                      <a:pt x="20570" y="5937"/>
                      <a:pt x="21362" y="7391"/>
                    </a:cubicBezTo>
                    <a:cubicBezTo>
                      <a:pt x="21362" y="7615"/>
                      <a:pt x="21475" y="7727"/>
                      <a:pt x="21475" y="78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4" name="Group 283" descr="Groupe 4">
              <a:extLst>
                <a:ext uri="{FF2B5EF4-FFF2-40B4-BE49-F238E27FC236}">
                  <a16:creationId xmlns:a16="http://schemas.microsoft.com/office/drawing/2014/main" id="{73730B05-F841-1D42-BEB4-C34466637A1E}"/>
                </a:ext>
              </a:extLst>
            </p:cNvPr>
            <p:cNvGrpSpPr/>
            <p:nvPr/>
          </p:nvGrpSpPr>
          <p:grpSpPr>
            <a:xfrm>
              <a:off x="1179917" y="1713731"/>
              <a:ext cx="648652" cy="515429"/>
              <a:chOff x="0" y="0"/>
              <a:chExt cx="1297301" cy="1030856"/>
            </a:xfrm>
          </p:grpSpPr>
          <p:sp>
            <p:nvSpPr>
              <p:cNvPr id="51" name="Shape 276" descr="Freeform 24">
                <a:extLst>
                  <a:ext uri="{FF2B5EF4-FFF2-40B4-BE49-F238E27FC236}">
                    <a16:creationId xmlns:a16="http://schemas.microsoft.com/office/drawing/2014/main" id="{D3BE4EAE-44D0-A54F-A059-388271BF04F3}"/>
                  </a:ext>
                </a:extLst>
              </p:cNvPr>
              <p:cNvSpPr/>
              <p:nvPr/>
            </p:nvSpPr>
            <p:spPr>
              <a:xfrm>
                <a:off x="0" y="197515"/>
                <a:ext cx="912721" cy="820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1" h="21413" extrusionOk="0">
                    <a:moveTo>
                      <a:pt x="9409" y="2712"/>
                    </a:moveTo>
                    <a:cubicBezTo>
                      <a:pt x="8802" y="2936"/>
                      <a:pt x="8245" y="3104"/>
                      <a:pt x="7689" y="3383"/>
                    </a:cubicBezTo>
                    <a:cubicBezTo>
                      <a:pt x="6930" y="3719"/>
                      <a:pt x="6121" y="4055"/>
                      <a:pt x="5514" y="4838"/>
                    </a:cubicBezTo>
                    <a:cubicBezTo>
                      <a:pt x="5261" y="5118"/>
                      <a:pt x="5160" y="5454"/>
                      <a:pt x="5109" y="5958"/>
                    </a:cubicBezTo>
                    <a:cubicBezTo>
                      <a:pt x="6020" y="5566"/>
                      <a:pt x="6829" y="4782"/>
                      <a:pt x="7891" y="4838"/>
                    </a:cubicBezTo>
                    <a:cubicBezTo>
                      <a:pt x="7790" y="5342"/>
                      <a:pt x="7537" y="5734"/>
                      <a:pt x="7335" y="6069"/>
                    </a:cubicBezTo>
                    <a:cubicBezTo>
                      <a:pt x="6677" y="7021"/>
                      <a:pt x="5817" y="7692"/>
                      <a:pt x="5008" y="8420"/>
                    </a:cubicBezTo>
                    <a:cubicBezTo>
                      <a:pt x="4603" y="8867"/>
                      <a:pt x="4097" y="9203"/>
                      <a:pt x="3946" y="9875"/>
                    </a:cubicBezTo>
                    <a:cubicBezTo>
                      <a:pt x="3743" y="10602"/>
                      <a:pt x="3592" y="11386"/>
                      <a:pt x="3541" y="12169"/>
                    </a:cubicBezTo>
                    <a:cubicBezTo>
                      <a:pt x="3389" y="13848"/>
                      <a:pt x="3288" y="15582"/>
                      <a:pt x="3136" y="17317"/>
                    </a:cubicBezTo>
                    <a:cubicBezTo>
                      <a:pt x="3086" y="18548"/>
                      <a:pt x="2985" y="19723"/>
                      <a:pt x="2883" y="20898"/>
                    </a:cubicBezTo>
                    <a:cubicBezTo>
                      <a:pt x="2883" y="21458"/>
                      <a:pt x="2782" y="21514"/>
                      <a:pt x="2327" y="21290"/>
                    </a:cubicBezTo>
                    <a:cubicBezTo>
                      <a:pt x="860" y="20563"/>
                      <a:pt x="253" y="19220"/>
                      <a:pt x="101" y="17541"/>
                    </a:cubicBezTo>
                    <a:cubicBezTo>
                      <a:pt x="51" y="16534"/>
                      <a:pt x="51" y="15470"/>
                      <a:pt x="0" y="14407"/>
                    </a:cubicBezTo>
                    <a:cubicBezTo>
                      <a:pt x="0" y="14183"/>
                      <a:pt x="101" y="14016"/>
                      <a:pt x="152" y="13792"/>
                    </a:cubicBezTo>
                    <a:cubicBezTo>
                      <a:pt x="506" y="12729"/>
                      <a:pt x="961" y="11665"/>
                      <a:pt x="1265" y="10602"/>
                    </a:cubicBezTo>
                    <a:cubicBezTo>
                      <a:pt x="1416" y="9931"/>
                      <a:pt x="1416" y="9203"/>
                      <a:pt x="1467" y="8476"/>
                    </a:cubicBezTo>
                    <a:cubicBezTo>
                      <a:pt x="1669" y="6293"/>
                      <a:pt x="2276" y="4223"/>
                      <a:pt x="3490" y="2432"/>
                    </a:cubicBezTo>
                    <a:cubicBezTo>
                      <a:pt x="3844" y="1873"/>
                      <a:pt x="4350" y="1369"/>
                      <a:pt x="4957" y="1145"/>
                    </a:cubicBezTo>
                    <a:cubicBezTo>
                      <a:pt x="5311" y="977"/>
                      <a:pt x="5716" y="977"/>
                      <a:pt x="6070" y="977"/>
                    </a:cubicBezTo>
                    <a:cubicBezTo>
                      <a:pt x="7234" y="1033"/>
                      <a:pt x="8397" y="1033"/>
                      <a:pt x="9561" y="1089"/>
                    </a:cubicBezTo>
                    <a:cubicBezTo>
                      <a:pt x="9662" y="1089"/>
                      <a:pt x="9763" y="921"/>
                      <a:pt x="9864" y="809"/>
                    </a:cubicBezTo>
                    <a:cubicBezTo>
                      <a:pt x="9915" y="641"/>
                      <a:pt x="9965" y="418"/>
                      <a:pt x="10016" y="250"/>
                    </a:cubicBezTo>
                    <a:cubicBezTo>
                      <a:pt x="10117" y="-30"/>
                      <a:pt x="10218" y="-86"/>
                      <a:pt x="10421" y="138"/>
                    </a:cubicBezTo>
                    <a:cubicBezTo>
                      <a:pt x="11129" y="753"/>
                      <a:pt x="11837" y="1425"/>
                      <a:pt x="12545" y="2040"/>
                    </a:cubicBezTo>
                    <a:cubicBezTo>
                      <a:pt x="14113" y="3495"/>
                      <a:pt x="15732" y="4894"/>
                      <a:pt x="17300" y="6349"/>
                    </a:cubicBezTo>
                    <a:cubicBezTo>
                      <a:pt x="18666" y="7580"/>
                      <a:pt x="20032" y="8811"/>
                      <a:pt x="21398" y="10042"/>
                    </a:cubicBezTo>
                    <a:cubicBezTo>
                      <a:pt x="21549" y="10154"/>
                      <a:pt x="21600" y="10266"/>
                      <a:pt x="21499" y="10490"/>
                    </a:cubicBezTo>
                    <a:cubicBezTo>
                      <a:pt x="20740" y="12225"/>
                      <a:pt x="19728" y="13680"/>
                      <a:pt x="18160" y="14519"/>
                    </a:cubicBezTo>
                    <a:cubicBezTo>
                      <a:pt x="16896" y="15191"/>
                      <a:pt x="15580" y="15303"/>
                      <a:pt x="14265" y="14743"/>
                    </a:cubicBezTo>
                    <a:cubicBezTo>
                      <a:pt x="12545" y="14072"/>
                      <a:pt x="11432" y="12673"/>
                      <a:pt x="10572" y="10938"/>
                    </a:cubicBezTo>
                    <a:cubicBezTo>
                      <a:pt x="9814" y="9371"/>
                      <a:pt x="9409" y="7748"/>
                      <a:pt x="9358" y="5958"/>
                    </a:cubicBezTo>
                    <a:cubicBezTo>
                      <a:pt x="9308" y="5006"/>
                      <a:pt x="9358" y="3999"/>
                      <a:pt x="9409" y="3048"/>
                    </a:cubicBezTo>
                    <a:cubicBezTo>
                      <a:pt x="9409" y="2936"/>
                      <a:pt x="9409" y="2880"/>
                      <a:pt x="9409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2" name="Shape 277" descr="Freeform 25">
                <a:extLst>
                  <a:ext uri="{FF2B5EF4-FFF2-40B4-BE49-F238E27FC236}">
                    <a16:creationId xmlns:a16="http://schemas.microsoft.com/office/drawing/2014/main" id="{EC25DE62-F014-8846-90C9-F34F8FAF50FC}"/>
                  </a:ext>
                </a:extLst>
              </p:cNvPr>
              <p:cNvSpPr/>
              <p:nvPr/>
            </p:nvSpPr>
            <p:spPr>
              <a:xfrm>
                <a:off x="902323" y="234804"/>
                <a:ext cx="394979" cy="79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4" h="21487" extrusionOk="0">
                    <a:moveTo>
                      <a:pt x="4777" y="4197"/>
                    </a:moveTo>
                    <a:cubicBezTo>
                      <a:pt x="7291" y="4314"/>
                      <a:pt x="8777" y="5245"/>
                      <a:pt x="10834" y="5769"/>
                    </a:cubicBezTo>
                    <a:cubicBezTo>
                      <a:pt x="10834" y="4838"/>
                      <a:pt x="9920" y="4197"/>
                      <a:pt x="8663" y="3731"/>
                    </a:cubicBezTo>
                    <a:cubicBezTo>
                      <a:pt x="6948" y="3149"/>
                      <a:pt x="5120" y="2625"/>
                      <a:pt x="3291" y="2101"/>
                    </a:cubicBezTo>
                    <a:cubicBezTo>
                      <a:pt x="2491" y="1868"/>
                      <a:pt x="1577" y="1577"/>
                      <a:pt x="777" y="1286"/>
                    </a:cubicBezTo>
                    <a:cubicBezTo>
                      <a:pt x="548" y="1228"/>
                      <a:pt x="320" y="1053"/>
                      <a:pt x="205" y="937"/>
                    </a:cubicBezTo>
                    <a:cubicBezTo>
                      <a:pt x="-366" y="355"/>
                      <a:pt x="320" y="-53"/>
                      <a:pt x="1463" y="5"/>
                    </a:cubicBezTo>
                    <a:cubicBezTo>
                      <a:pt x="2834" y="122"/>
                      <a:pt x="4205" y="180"/>
                      <a:pt x="5577" y="296"/>
                    </a:cubicBezTo>
                    <a:cubicBezTo>
                      <a:pt x="6948" y="355"/>
                      <a:pt x="8320" y="529"/>
                      <a:pt x="9577" y="529"/>
                    </a:cubicBezTo>
                    <a:cubicBezTo>
                      <a:pt x="12548" y="529"/>
                      <a:pt x="14263" y="1403"/>
                      <a:pt x="15520" y="2567"/>
                    </a:cubicBezTo>
                    <a:cubicBezTo>
                      <a:pt x="17005" y="3906"/>
                      <a:pt x="17805" y="5303"/>
                      <a:pt x="18034" y="6817"/>
                    </a:cubicBezTo>
                    <a:cubicBezTo>
                      <a:pt x="18148" y="7399"/>
                      <a:pt x="18377" y="8040"/>
                      <a:pt x="18263" y="8680"/>
                    </a:cubicBezTo>
                    <a:cubicBezTo>
                      <a:pt x="17691" y="10136"/>
                      <a:pt x="18720" y="11417"/>
                      <a:pt x="19977" y="12697"/>
                    </a:cubicBezTo>
                    <a:cubicBezTo>
                      <a:pt x="20777" y="13512"/>
                      <a:pt x="21234" y="14386"/>
                      <a:pt x="21005" y="15376"/>
                    </a:cubicBezTo>
                    <a:cubicBezTo>
                      <a:pt x="20891" y="15900"/>
                      <a:pt x="21005" y="16424"/>
                      <a:pt x="21005" y="16948"/>
                    </a:cubicBezTo>
                    <a:cubicBezTo>
                      <a:pt x="21005" y="18985"/>
                      <a:pt x="18377" y="20790"/>
                      <a:pt x="14720" y="21431"/>
                    </a:cubicBezTo>
                    <a:cubicBezTo>
                      <a:pt x="14148" y="21547"/>
                      <a:pt x="13920" y="21489"/>
                      <a:pt x="13920" y="21198"/>
                    </a:cubicBezTo>
                    <a:cubicBezTo>
                      <a:pt x="13805" y="20615"/>
                      <a:pt x="13805" y="19975"/>
                      <a:pt x="13691" y="19335"/>
                    </a:cubicBezTo>
                    <a:cubicBezTo>
                      <a:pt x="13577" y="18170"/>
                      <a:pt x="13463" y="17064"/>
                      <a:pt x="13348" y="15900"/>
                    </a:cubicBezTo>
                    <a:cubicBezTo>
                      <a:pt x="13234" y="14502"/>
                      <a:pt x="13120" y="13105"/>
                      <a:pt x="12891" y="11708"/>
                    </a:cubicBezTo>
                    <a:cubicBezTo>
                      <a:pt x="12777" y="11125"/>
                      <a:pt x="12548" y="10543"/>
                      <a:pt x="12434" y="9961"/>
                    </a:cubicBezTo>
                    <a:cubicBezTo>
                      <a:pt x="12205" y="9321"/>
                      <a:pt x="11291" y="8913"/>
                      <a:pt x="10491" y="8447"/>
                    </a:cubicBezTo>
                    <a:cubicBezTo>
                      <a:pt x="9120" y="7632"/>
                      <a:pt x="7748" y="6817"/>
                      <a:pt x="6377" y="6002"/>
                    </a:cubicBezTo>
                    <a:cubicBezTo>
                      <a:pt x="5805" y="5594"/>
                      <a:pt x="5348" y="5070"/>
                      <a:pt x="4891" y="4605"/>
                    </a:cubicBezTo>
                    <a:cubicBezTo>
                      <a:pt x="4891" y="4488"/>
                      <a:pt x="4891" y="4372"/>
                      <a:pt x="4777" y="4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3" name="Shape 278" descr="Freeform 26">
                <a:extLst>
                  <a:ext uri="{FF2B5EF4-FFF2-40B4-BE49-F238E27FC236}">
                    <a16:creationId xmlns:a16="http://schemas.microsoft.com/office/drawing/2014/main" id="{8AC9C00A-1BF9-5B4C-A6E6-6AB2964DC8AF}"/>
                  </a:ext>
                </a:extLst>
              </p:cNvPr>
              <p:cNvSpPr/>
              <p:nvPr/>
            </p:nvSpPr>
            <p:spPr>
              <a:xfrm>
                <a:off x="392046" y="736276"/>
                <a:ext cx="581534" cy="294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3" h="21513" extrusionOk="0">
                    <a:moveTo>
                      <a:pt x="0" y="21130"/>
                    </a:moveTo>
                    <a:cubicBezTo>
                      <a:pt x="397" y="20348"/>
                      <a:pt x="794" y="19409"/>
                      <a:pt x="1191" y="18470"/>
                    </a:cubicBezTo>
                    <a:cubicBezTo>
                      <a:pt x="2621" y="15183"/>
                      <a:pt x="3812" y="11583"/>
                      <a:pt x="4526" y="7513"/>
                    </a:cubicBezTo>
                    <a:cubicBezTo>
                      <a:pt x="4844" y="5478"/>
                      <a:pt x="5082" y="3443"/>
                      <a:pt x="4924" y="1252"/>
                    </a:cubicBezTo>
                    <a:cubicBezTo>
                      <a:pt x="4844" y="939"/>
                      <a:pt x="4844" y="470"/>
                      <a:pt x="4844" y="0"/>
                    </a:cubicBezTo>
                    <a:cubicBezTo>
                      <a:pt x="5479" y="626"/>
                      <a:pt x="5956" y="1252"/>
                      <a:pt x="6512" y="1878"/>
                    </a:cubicBezTo>
                    <a:cubicBezTo>
                      <a:pt x="7624" y="3130"/>
                      <a:pt x="8815" y="3757"/>
                      <a:pt x="10085" y="4070"/>
                    </a:cubicBezTo>
                    <a:cubicBezTo>
                      <a:pt x="11356" y="4226"/>
                      <a:pt x="12547" y="3130"/>
                      <a:pt x="13738" y="2348"/>
                    </a:cubicBezTo>
                    <a:cubicBezTo>
                      <a:pt x="14453" y="1722"/>
                      <a:pt x="15088" y="1096"/>
                      <a:pt x="15803" y="470"/>
                    </a:cubicBezTo>
                    <a:cubicBezTo>
                      <a:pt x="15882" y="470"/>
                      <a:pt x="16121" y="470"/>
                      <a:pt x="16200" y="470"/>
                    </a:cubicBezTo>
                    <a:cubicBezTo>
                      <a:pt x="16279" y="783"/>
                      <a:pt x="16279" y="939"/>
                      <a:pt x="16279" y="1252"/>
                    </a:cubicBezTo>
                    <a:cubicBezTo>
                      <a:pt x="16041" y="3130"/>
                      <a:pt x="16359" y="4852"/>
                      <a:pt x="16597" y="6417"/>
                    </a:cubicBezTo>
                    <a:cubicBezTo>
                      <a:pt x="17471" y="11426"/>
                      <a:pt x="19059" y="15496"/>
                      <a:pt x="20806" y="19252"/>
                    </a:cubicBezTo>
                    <a:cubicBezTo>
                      <a:pt x="20965" y="19722"/>
                      <a:pt x="21282" y="20191"/>
                      <a:pt x="21441" y="20661"/>
                    </a:cubicBezTo>
                    <a:cubicBezTo>
                      <a:pt x="21521" y="20817"/>
                      <a:pt x="21600" y="21130"/>
                      <a:pt x="21521" y="21287"/>
                    </a:cubicBezTo>
                    <a:cubicBezTo>
                      <a:pt x="21521" y="21443"/>
                      <a:pt x="21362" y="21443"/>
                      <a:pt x="21282" y="21443"/>
                    </a:cubicBezTo>
                    <a:cubicBezTo>
                      <a:pt x="21203" y="21600"/>
                      <a:pt x="21044" y="21443"/>
                      <a:pt x="20965" y="21443"/>
                    </a:cubicBezTo>
                    <a:cubicBezTo>
                      <a:pt x="14215" y="21443"/>
                      <a:pt x="7465" y="21443"/>
                      <a:pt x="794" y="21443"/>
                    </a:cubicBezTo>
                    <a:cubicBezTo>
                      <a:pt x="556" y="21443"/>
                      <a:pt x="318" y="21443"/>
                      <a:pt x="159" y="21443"/>
                    </a:cubicBezTo>
                    <a:cubicBezTo>
                      <a:pt x="79" y="21443"/>
                      <a:pt x="79" y="21287"/>
                      <a:pt x="0" y="21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4" name="Shape 279" descr="Freeform 27">
                <a:extLst>
                  <a:ext uri="{FF2B5EF4-FFF2-40B4-BE49-F238E27FC236}">
                    <a16:creationId xmlns:a16="http://schemas.microsoft.com/office/drawing/2014/main" id="{36FAC28F-AFF9-D046-9178-BE337CB87BC4}"/>
                  </a:ext>
                </a:extLst>
              </p:cNvPr>
              <p:cNvSpPr/>
              <p:nvPr/>
            </p:nvSpPr>
            <p:spPr>
              <a:xfrm>
                <a:off x="531454" y="148540"/>
                <a:ext cx="471653" cy="400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9" h="21123" extrusionOk="0">
                    <a:moveTo>
                      <a:pt x="21395" y="18703"/>
                    </a:moveTo>
                    <a:cubicBezTo>
                      <a:pt x="21395" y="19268"/>
                      <a:pt x="21297" y="19947"/>
                      <a:pt x="21200" y="20512"/>
                    </a:cubicBezTo>
                    <a:cubicBezTo>
                      <a:pt x="21200" y="21191"/>
                      <a:pt x="21006" y="21304"/>
                      <a:pt x="20519" y="20852"/>
                    </a:cubicBezTo>
                    <a:cubicBezTo>
                      <a:pt x="18281" y="18929"/>
                      <a:pt x="16141" y="16780"/>
                      <a:pt x="13903" y="14745"/>
                    </a:cubicBezTo>
                    <a:cubicBezTo>
                      <a:pt x="11470" y="12596"/>
                      <a:pt x="9135" y="10334"/>
                      <a:pt x="6703" y="8186"/>
                    </a:cubicBezTo>
                    <a:cubicBezTo>
                      <a:pt x="4660" y="6150"/>
                      <a:pt x="2519" y="4228"/>
                      <a:pt x="378" y="2192"/>
                    </a:cubicBezTo>
                    <a:cubicBezTo>
                      <a:pt x="-108" y="1740"/>
                      <a:pt x="-108" y="1513"/>
                      <a:pt x="281" y="948"/>
                    </a:cubicBezTo>
                    <a:cubicBezTo>
                      <a:pt x="1351" y="-296"/>
                      <a:pt x="1351" y="-296"/>
                      <a:pt x="2519" y="835"/>
                    </a:cubicBezTo>
                    <a:cubicBezTo>
                      <a:pt x="8065" y="5811"/>
                      <a:pt x="13708" y="10787"/>
                      <a:pt x="19254" y="15876"/>
                    </a:cubicBezTo>
                    <a:cubicBezTo>
                      <a:pt x="19741" y="16328"/>
                      <a:pt x="20227" y="16780"/>
                      <a:pt x="20811" y="17233"/>
                    </a:cubicBezTo>
                    <a:cubicBezTo>
                      <a:pt x="21297" y="17572"/>
                      <a:pt x="21492" y="18024"/>
                      <a:pt x="21395" y="187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5" name="Shape 280" descr="Freeform 28">
                <a:extLst>
                  <a:ext uri="{FF2B5EF4-FFF2-40B4-BE49-F238E27FC236}">
                    <a16:creationId xmlns:a16="http://schemas.microsoft.com/office/drawing/2014/main" id="{6F5D4287-7B87-DD49-902D-A695BAD7C227}"/>
                  </a:ext>
                </a:extLst>
              </p:cNvPr>
              <p:cNvSpPr/>
              <p:nvPr/>
            </p:nvSpPr>
            <p:spPr>
              <a:xfrm>
                <a:off x="542043" y="-1"/>
                <a:ext cx="327763" cy="254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87" extrusionOk="0">
                    <a:moveTo>
                      <a:pt x="21459" y="21187"/>
                    </a:moveTo>
                    <a:cubicBezTo>
                      <a:pt x="14259" y="14761"/>
                      <a:pt x="7200" y="8156"/>
                      <a:pt x="0" y="1729"/>
                    </a:cubicBezTo>
                    <a:cubicBezTo>
                      <a:pt x="0" y="1551"/>
                      <a:pt x="0" y="1372"/>
                      <a:pt x="141" y="1194"/>
                    </a:cubicBezTo>
                    <a:cubicBezTo>
                      <a:pt x="1129" y="837"/>
                      <a:pt x="2259" y="480"/>
                      <a:pt x="3388" y="123"/>
                    </a:cubicBezTo>
                    <a:cubicBezTo>
                      <a:pt x="6776" y="-413"/>
                      <a:pt x="9741" y="837"/>
                      <a:pt x="12565" y="3336"/>
                    </a:cubicBezTo>
                    <a:cubicBezTo>
                      <a:pt x="17224" y="7442"/>
                      <a:pt x="19906" y="13511"/>
                      <a:pt x="21600" y="20294"/>
                    </a:cubicBezTo>
                    <a:cubicBezTo>
                      <a:pt x="21600" y="20294"/>
                      <a:pt x="21600" y="20473"/>
                      <a:pt x="21600" y="20651"/>
                    </a:cubicBezTo>
                    <a:cubicBezTo>
                      <a:pt x="21600" y="20830"/>
                      <a:pt x="21600" y="20830"/>
                      <a:pt x="21459" y="211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6" name="Shape 281" descr="Freeform 29">
                <a:extLst>
                  <a:ext uri="{FF2B5EF4-FFF2-40B4-BE49-F238E27FC236}">
                    <a16:creationId xmlns:a16="http://schemas.microsoft.com/office/drawing/2014/main" id="{FD684D5C-DCCD-1146-B590-24096DC676C2}"/>
                  </a:ext>
                </a:extLst>
              </p:cNvPr>
              <p:cNvSpPr/>
              <p:nvPr/>
            </p:nvSpPr>
            <p:spPr>
              <a:xfrm>
                <a:off x="411899" y="123610"/>
                <a:ext cx="485484" cy="428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7" h="21600" extrusionOk="0">
                    <a:moveTo>
                      <a:pt x="20734" y="21600"/>
                    </a:moveTo>
                    <a:cubicBezTo>
                      <a:pt x="19513" y="20412"/>
                      <a:pt x="18480" y="19440"/>
                      <a:pt x="17353" y="18360"/>
                    </a:cubicBezTo>
                    <a:cubicBezTo>
                      <a:pt x="14629" y="15768"/>
                      <a:pt x="11812" y="13068"/>
                      <a:pt x="9088" y="10476"/>
                    </a:cubicBezTo>
                    <a:cubicBezTo>
                      <a:pt x="6083" y="7668"/>
                      <a:pt x="3172" y="4860"/>
                      <a:pt x="261" y="2052"/>
                    </a:cubicBezTo>
                    <a:cubicBezTo>
                      <a:pt x="-209" y="1620"/>
                      <a:pt x="-21" y="324"/>
                      <a:pt x="636" y="0"/>
                    </a:cubicBezTo>
                    <a:cubicBezTo>
                      <a:pt x="730" y="0"/>
                      <a:pt x="918" y="108"/>
                      <a:pt x="1106" y="216"/>
                    </a:cubicBezTo>
                    <a:cubicBezTo>
                      <a:pt x="3172" y="2160"/>
                      <a:pt x="5144" y="3996"/>
                      <a:pt x="7210" y="5940"/>
                    </a:cubicBezTo>
                    <a:cubicBezTo>
                      <a:pt x="11154" y="9612"/>
                      <a:pt x="15099" y="13176"/>
                      <a:pt x="19043" y="16848"/>
                    </a:cubicBezTo>
                    <a:cubicBezTo>
                      <a:pt x="19607" y="17388"/>
                      <a:pt x="20264" y="17928"/>
                      <a:pt x="20828" y="18468"/>
                    </a:cubicBezTo>
                    <a:cubicBezTo>
                      <a:pt x="21203" y="18900"/>
                      <a:pt x="21391" y="19116"/>
                      <a:pt x="21203" y="19764"/>
                    </a:cubicBezTo>
                    <a:cubicBezTo>
                      <a:pt x="21015" y="20304"/>
                      <a:pt x="20921" y="20844"/>
                      <a:pt x="20734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7" name="Shape 282" descr="Freeform 30">
                <a:extLst>
                  <a:ext uri="{FF2B5EF4-FFF2-40B4-BE49-F238E27FC236}">
                    <a16:creationId xmlns:a16="http://schemas.microsoft.com/office/drawing/2014/main" id="{6264C0E9-C100-D640-8FD6-C4E79FCFE188}"/>
                  </a:ext>
                </a:extLst>
              </p:cNvPr>
              <p:cNvSpPr/>
              <p:nvPr/>
            </p:nvSpPr>
            <p:spPr>
              <a:xfrm>
                <a:off x="529097" y="67329"/>
                <a:ext cx="417972" cy="34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238" extrusionOk="0">
                    <a:moveTo>
                      <a:pt x="21270" y="21238"/>
                    </a:moveTo>
                    <a:cubicBezTo>
                      <a:pt x="20608" y="20579"/>
                      <a:pt x="19837" y="19921"/>
                      <a:pt x="19176" y="19262"/>
                    </a:cubicBezTo>
                    <a:cubicBezTo>
                      <a:pt x="14547" y="15179"/>
                      <a:pt x="10029" y="11097"/>
                      <a:pt x="5510" y="6882"/>
                    </a:cubicBezTo>
                    <a:cubicBezTo>
                      <a:pt x="3857" y="5301"/>
                      <a:pt x="2094" y="3721"/>
                      <a:pt x="331" y="2140"/>
                    </a:cubicBezTo>
                    <a:cubicBezTo>
                      <a:pt x="-110" y="1745"/>
                      <a:pt x="-110" y="1482"/>
                      <a:pt x="331" y="1087"/>
                    </a:cubicBezTo>
                    <a:cubicBezTo>
                      <a:pt x="331" y="1087"/>
                      <a:pt x="441" y="1087"/>
                      <a:pt x="441" y="1087"/>
                    </a:cubicBezTo>
                    <a:cubicBezTo>
                      <a:pt x="1984" y="-362"/>
                      <a:pt x="1984" y="-362"/>
                      <a:pt x="3637" y="1087"/>
                    </a:cubicBezTo>
                    <a:cubicBezTo>
                      <a:pt x="9368" y="6355"/>
                      <a:pt x="15098" y="11492"/>
                      <a:pt x="20829" y="16760"/>
                    </a:cubicBezTo>
                    <a:cubicBezTo>
                      <a:pt x="21049" y="16892"/>
                      <a:pt x="21270" y="17287"/>
                      <a:pt x="21270" y="17550"/>
                    </a:cubicBezTo>
                    <a:cubicBezTo>
                      <a:pt x="21380" y="18736"/>
                      <a:pt x="21490" y="19921"/>
                      <a:pt x="21490" y="21106"/>
                    </a:cubicBezTo>
                    <a:cubicBezTo>
                      <a:pt x="21490" y="21106"/>
                      <a:pt x="21380" y="21238"/>
                      <a:pt x="21270" y="2123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5" name="Group 289" descr="Groupe 39">
              <a:extLst>
                <a:ext uri="{FF2B5EF4-FFF2-40B4-BE49-F238E27FC236}">
                  <a16:creationId xmlns:a16="http://schemas.microsoft.com/office/drawing/2014/main" id="{52D9C031-C64E-6345-AAAF-E9336F0F94AA}"/>
                </a:ext>
              </a:extLst>
            </p:cNvPr>
            <p:cNvGrpSpPr/>
            <p:nvPr/>
          </p:nvGrpSpPr>
          <p:grpSpPr>
            <a:xfrm>
              <a:off x="771749" y="1340265"/>
              <a:ext cx="493377" cy="500784"/>
              <a:chOff x="0" y="0"/>
              <a:chExt cx="986752" cy="1001567"/>
            </a:xfrm>
          </p:grpSpPr>
          <p:sp>
            <p:nvSpPr>
              <p:cNvPr id="46" name="Shape 284" descr="Freeform 681">
                <a:extLst>
                  <a:ext uri="{FF2B5EF4-FFF2-40B4-BE49-F238E27FC236}">
                    <a16:creationId xmlns:a16="http://schemas.microsoft.com/office/drawing/2014/main" id="{B659B8FF-163A-F84D-8BB3-2B93FF6013FA}"/>
                  </a:ext>
                </a:extLst>
              </p:cNvPr>
              <p:cNvSpPr/>
              <p:nvPr/>
            </p:nvSpPr>
            <p:spPr>
              <a:xfrm>
                <a:off x="485661" y="0"/>
                <a:ext cx="501092" cy="881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600" extrusionOk="0">
                    <a:moveTo>
                      <a:pt x="17207" y="0"/>
                    </a:moveTo>
                    <a:cubicBezTo>
                      <a:pt x="17774" y="144"/>
                      <a:pt x="18025" y="360"/>
                      <a:pt x="18025" y="720"/>
                    </a:cubicBezTo>
                    <a:cubicBezTo>
                      <a:pt x="17962" y="1980"/>
                      <a:pt x="17962" y="3276"/>
                      <a:pt x="18025" y="4536"/>
                    </a:cubicBezTo>
                    <a:cubicBezTo>
                      <a:pt x="18025" y="4716"/>
                      <a:pt x="17962" y="4824"/>
                      <a:pt x="17522" y="4788"/>
                    </a:cubicBezTo>
                    <a:cubicBezTo>
                      <a:pt x="17522" y="4788"/>
                      <a:pt x="17522" y="4788"/>
                      <a:pt x="17522" y="4788"/>
                    </a:cubicBezTo>
                    <a:cubicBezTo>
                      <a:pt x="16451" y="4788"/>
                      <a:pt x="16451" y="4788"/>
                      <a:pt x="16451" y="5364"/>
                    </a:cubicBezTo>
                    <a:cubicBezTo>
                      <a:pt x="16451" y="5724"/>
                      <a:pt x="16514" y="6084"/>
                      <a:pt x="16451" y="6480"/>
                    </a:cubicBezTo>
                    <a:cubicBezTo>
                      <a:pt x="16451" y="6804"/>
                      <a:pt x="16703" y="7056"/>
                      <a:pt x="17207" y="7236"/>
                    </a:cubicBezTo>
                    <a:cubicBezTo>
                      <a:pt x="18025" y="7560"/>
                      <a:pt x="18844" y="7884"/>
                      <a:pt x="19663" y="8208"/>
                    </a:cubicBezTo>
                    <a:cubicBezTo>
                      <a:pt x="20922" y="8640"/>
                      <a:pt x="21552" y="9252"/>
                      <a:pt x="21489" y="10116"/>
                    </a:cubicBezTo>
                    <a:cubicBezTo>
                      <a:pt x="21489" y="13392"/>
                      <a:pt x="21489" y="16668"/>
                      <a:pt x="21489" y="19980"/>
                    </a:cubicBezTo>
                    <a:cubicBezTo>
                      <a:pt x="21489" y="20952"/>
                      <a:pt x="20355" y="21600"/>
                      <a:pt x="18718" y="21600"/>
                    </a:cubicBezTo>
                    <a:cubicBezTo>
                      <a:pt x="12610" y="21600"/>
                      <a:pt x="6501" y="21600"/>
                      <a:pt x="456" y="21600"/>
                    </a:cubicBezTo>
                    <a:cubicBezTo>
                      <a:pt x="78" y="21600"/>
                      <a:pt x="-48" y="21528"/>
                      <a:pt x="15" y="21348"/>
                    </a:cubicBezTo>
                    <a:cubicBezTo>
                      <a:pt x="15" y="21060"/>
                      <a:pt x="15" y="20808"/>
                      <a:pt x="15" y="20556"/>
                    </a:cubicBezTo>
                    <a:cubicBezTo>
                      <a:pt x="15" y="20484"/>
                      <a:pt x="-48" y="20412"/>
                      <a:pt x="204" y="20412"/>
                    </a:cubicBezTo>
                    <a:cubicBezTo>
                      <a:pt x="2282" y="20448"/>
                      <a:pt x="4423" y="20448"/>
                      <a:pt x="6501" y="20448"/>
                    </a:cubicBezTo>
                    <a:cubicBezTo>
                      <a:pt x="10532" y="20448"/>
                      <a:pt x="14562" y="20448"/>
                      <a:pt x="18592" y="20448"/>
                    </a:cubicBezTo>
                    <a:cubicBezTo>
                      <a:pt x="19285" y="20448"/>
                      <a:pt x="19474" y="20304"/>
                      <a:pt x="19474" y="19944"/>
                    </a:cubicBezTo>
                    <a:cubicBezTo>
                      <a:pt x="19474" y="16632"/>
                      <a:pt x="19474" y="13320"/>
                      <a:pt x="19474" y="10008"/>
                    </a:cubicBezTo>
                    <a:cubicBezTo>
                      <a:pt x="19474" y="9684"/>
                      <a:pt x="19285" y="9432"/>
                      <a:pt x="18781" y="9252"/>
                    </a:cubicBezTo>
                    <a:cubicBezTo>
                      <a:pt x="17837" y="8892"/>
                      <a:pt x="16955" y="8532"/>
                      <a:pt x="16073" y="8208"/>
                    </a:cubicBezTo>
                    <a:cubicBezTo>
                      <a:pt x="14940" y="7776"/>
                      <a:pt x="14436" y="7164"/>
                      <a:pt x="14436" y="6444"/>
                    </a:cubicBezTo>
                    <a:cubicBezTo>
                      <a:pt x="14436" y="5940"/>
                      <a:pt x="14436" y="5436"/>
                      <a:pt x="14436" y="4968"/>
                    </a:cubicBezTo>
                    <a:cubicBezTo>
                      <a:pt x="14499" y="4788"/>
                      <a:pt x="14373" y="4788"/>
                      <a:pt x="14121" y="4788"/>
                    </a:cubicBezTo>
                    <a:cubicBezTo>
                      <a:pt x="11098" y="4788"/>
                      <a:pt x="8076" y="4788"/>
                      <a:pt x="5053" y="4788"/>
                    </a:cubicBezTo>
                    <a:cubicBezTo>
                      <a:pt x="4738" y="4788"/>
                      <a:pt x="4738" y="4860"/>
                      <a:pt x="4738" y="5004"/>
                    </a:cubicBezTo>
                    <a:cubicBezTo>
                      <a:pt x="4738" y="5508"/>
                      <a:pt x="4738" y="6012"/>
                      <a:pt x="4738" y="6516"/>
                    </a:cubicBezTo>
                    <a:cubicBezTo>
                      <a:pt x="4675" y="7200"/>
                      <a:pt x="4234" y="7776"/>
                      <a:pt x="3227" y="8172"/>
                    </a:cubicBezTo>
                    <a:cubicBezTo>
                      <a:pt x="2471" y="8460"/>
                      <a:pt x="1715" y="8748"/>
                      <a:pt x="834" y="9072"/>
                    </a:cubicBezTo>
                    <a:cubicBezTo>
                      <a:pt x="834" y="8604"/>
                      <a:pt x="834" y="8172"/>
                      <a:pt x="834" y="7776"/>
                    </a:cubicBezTo>
                    <a:cubicBezTo>
                      <a:pt x="834" y="7668"/>
                      <a:pt x="960" y="7632"/>
                      <a:pt x="1086" y="7596"/>
                    </a:cubicBezTo>
                    <a:cubicBezTo>
                      <a:pt x="1400" y="7488"/>
                      <a:pt x="1715" y="7344"/>
                      <a:pt x="2030" y="7236"/>
                    </a:cubicBezTo>
                    <a:cubicBezTo>
                      <a:pt x="2471" y="7056"/>
                      <a:pt x="2723" y="6840"/>
                      <a:pt x="2723" y="6516"/>
                    </a:cubicBezTo>
                    <a:cubicBezTo>
                      <a:pt x="2723" y="6012"/>
                      <a:pt x="2660" y="5508"/>
                      <a:pt x="2723" y="4968"/>
                    </a:cubicBezTo>
                    <a:cubicBezTo>
                      <a:pt x="2723" y="4824"/>
                      <a:pt x="2597" y="4788"/>
                      <a:pt x="2345" y="4788"/>
                    </a:cubicBezTo>
                    <a:cubicBezTo>
                      <a:pt x="2093" y="4788"/>
                      <a:pt x="1841" y="4788"/>
                      <a:pt x="1589" y="4788"/>
                    </a:cubicBezTo>
                    <a:cubicBezTo>
                      <a:pt x="1211" y="4824"/>
                      <a:pt x="1149" y="4716"/>
                      <a:pt x="1211" y="4536"/>
                    </a:cubicBezTo>
                    <a:cubicBezTo>
                      <a:pt x="1211" y="3276"/>
                      <a:pt x="1211" y="2016"/>
                      <a:pt x="1149" y="720"/>
                    </a:cubicBezTo>
                    <a:cubicBezTo>
                      <a:pt x="1149" y="396"/>
                      <a:pt x="1400" y="144"/>
                      <a:pt x="1967" y="0"/>
                    </a:cubicBezTo>
                    <a:cubicBezTo>
                      <a:pt x="7068" y="0"/>
                      <a:pt x="12106" y="0"/>
                      <a:pt x="172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47" name="Shape 285" descr="Freeform 682">
                <a:extLst>
                  <a:ext uri="{FF2B5EF4-FFF2-40B4-BE49-F238E27FC236}">
                    <a16:creationId xmlns:a16="http://schemas.microsoft.com/office/drawing/2014/main" id="{0D7A91B8-AF43-7A46-A1A5-8C3079DA3AFB}"/>
                  </a:ext>
                </a:extLst>
              </p:cNvPr>
              <p:cNvSpPr/>
              <p:nvPr/>
            </p:nvSpPr>
            <p:spPr>
              <a:xfrm>
                <a:off x="30835" y="500575"/>
                <a:ext cx="415784" cy="500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49" extrusionOk="0">
                    <a:moveTo>
                      <a:pt x="1673" y="21549"/>
                    </a:moveTo>
                    <a:cubicBezTo>
                      <a:pt x="380" y="21107"/>
                      <a:pt x="76" y="20728"/>
                      <a:pt x="76" y="19528"/>
                    </a:cubicBezTo>
                    <a:cubicBezTo>
                      <a:pt x="76" y="13149"/>
                      <a:pt x="76" y="6833"/>
                      <a:pt x="0" y="454"/>
                    </a:cubicBezTo>
                    <a:cubicBezTo>
                      <a:pt x="0" y="138"/>
                      <a:pt x="152" y="-51"/>
                      <a:pt x="532" y="12"/>
                    </a:cubicBezTo>
                    <a:cubicBezTo>
                      <a:pt x="1065" y="12"/>
                      <a:pt x="1521" y="12"/>
                      <a:pt x="2054" y="12"/>
                    </a:cubicBezTo>
                    <a:cubicBezTo>
                      <a:pt x="2434" y="-51"/>
                      <a:pt x="2510" y="138"/>
                      <a:pt x="2510" y="391"/>
                    </a:cubicBezTo>
                    <a:cubicBezTo>
                      <a:pt x="2434" y="770"/>
                      <a:pt x="2510" y="1086"/>
                      <a:pt x="2510" y="1402"/>
                    </a:cubicBezTo>
                    <a:cubicBezTo>
                      <a:pt x="2434" y="1781"/>
                      <a:pt x="2586" y="1844"/>
                      <a:pt x="2966" y="1844"/>
                    </a:cubicBezTo>
                    <a:cubicBezTo>
                      <a:pt x="6769" y="1844"/>
                      <a:pt x="10496" y="1844"/>
                      <a:pt x="14223" y="1844"/>
                    </a:cubicBezTo>
                    <a:cubicBezTo>
                      <a:pt x="14679" y="1844"/>
                      <a:pt x="15059" y="1907"/>
                      <a:pt x="15439" y="1844"/>
                    </a:cubicBezTo>
                    <a:cubicBezTo>
                      <a:pt x="15744" y="1844"/>
                      <a:pt x="15896" y="1907"/>
                      <a:pt x="15896" y="2223"/>
                    </a:cubicBezTo>
                    <a:cubicBezTo>
                      <a:pt x="15820" y="2602"/>
                      <a:pt x="15820" y="3044"/>
                      <a:pt x="15896" y="3423"/>
                    </a:cubicBezTo>
                    <a:cubicBezTo>
                      <a:pt x="15896" y="3802"/>
                      <a:pt x="15820" y="3928"/>
                      <a:pt x="15287" y="3865"/>
                    </a:cubicBezTo>
                    <a:cubicBezTo>
                      <a:pt x="11256" y="3865"/>
                      <a:pt x="7225" y="3865"/>
                      <a:pt x="3118" y="3865"/>
                    </a:cubicBezTo>
                    <a:cubicBezTo>
                      <a:pt x="2434" y="3865"/>
                      <a:pt x="2510" y="3802"/>
                      <a:pt x="2510" y="4433"/>
                    </a:cubicBezTo>
                    <a:cubicBezTo>
                      <a:pt x="2510" y="6896"/>
                      <a:pt x="2510" y="9296"/>
                      <a:pt x="2510" y="11760"/>
                    </a:cubicBezTo>
                    <a:cubicBezTo>
                      <a:pt x="2510" y="12202"/>
                      <a:pt x="2586" y="12328"/>
                      <a:pt x="3118" y="12328"/>
                    </a:cubicBezTo>
                    <a:cubicBezTo>
                      <a:pt x="7149" y="12328"/>
                      <a:pt x="11180" y="12328"/>
                      <a:pt x="15287" y="12265"/>
                    </a:cubicBezTo>
                    <a:cubicBezTo>
                      <a:pt x="15820" y="12265"/>
                      <a:pt x="15896" y="12454"/>
                      <a:pt x="15896" y="12833"/>
                    </a:cubicBezTo>
                    <a:cubicBezTo>
                      <a:pt x="15820" y="13212"/>
                      <a:pt x="15820" y="13591"/>
                      <a:pt x="15896" y="13970"/>
                    </a:cubicBezTo>
                    <a:cubicBezTo>
                      <a:pt x="15896" y="14286"/>
                      <a:pt x="15744" y="14349"/>
                      <a:pt x="15439" y="14349"/>
                    </a:cubicBezTo>
                    <a:cubicBezTo>
                      <a:pt x="11941" y="14349"/>
                      <a:pt x="8518" y="14349"/>
                      <a:pt x="5020" y="14349"/>
                    </a:cubicBezTo>
                    <a:cubicBezTo>
                      <a:pt x="4335" y="14349"/>
                      <a:pt x="3575" y="14349"/>
                      <a:pt x="2890" y="14349"/>
                    </a:cubicBezTo>
                    <a:cubicBezTo>
                      <a:pt x="2586" y="14349"/>
                      <a:pt x="2510" y="14349"/>
                      <a:pt x="2510" y="14665"/>
                    </a:cubicBezTo>
                    <a:cubicBezTo>
                      <a:pt x="2510" y="16181"/>
                      <a:pt x="2510" y="17696"/>
                      <a:pt x="2510" y="19212"/>
                    </a:cubicBezTo>
                    <a:cubicBezTo>
                      <a:pt x="2510" y="19465"/>
                      <a:pt x="2586" y="19528"/>
                      <a:pt x="2890" y="19528"/>
                    </a:cubicBezTo>
                    <a:cubicBezTo>
                      <a:pt x="8138" y="19528"/>
                      <a:pt x="13462" y="19528"/>
                      <a:pt x="18710" y="19528"/>
                    </a:cubicBezTo>
                    <a:cubicBezTo>
                      <a:pt x="19090" y="19528"/>
                      <a:pt x="19090" y="19402"/>
                      <a:pt x="19090" y="19149"/>
                    </a:cubicBezTo>
                    <a:cubicBezTo>
                      <a:pt x="19090" y="13338"/>
                      <a:pt x="19090" y="7465"/>
                      <a:pt x="19090" y="1654"/>
                    </a:cubicBezTo>
                    <a:cubicBezTo>
                      <a:pt x="19090" y="1212"/>
                      <a:pt x="19090" y="770"/>
                      <a:pt x="19090" y="265"/>
                    </a:cubicBezTo>
                    <a:cubicBezTo>
                      <a:pt x="19090" y="75"/>
                      <a:pt x="19166" y="12"/>
                      <a:pt x="19470" y="12"/>
                    </a:cubicBezTo>
                    <a:cubicBezTo>
                      <a:pt x="20003" y="12"/>
                      <a:pt x="20535" y="12"/>
                      <a:pt x="21068" y="12"/>
                    </a:cubicBezTo>
                    <a:cubicBezTo>
                      <a:pt x="21448" y="12"/>
                      <a:pt x="21524" y="75"/>
                      <a:pt x="21524" y="391"/>
                    </a:cubicBezTo>
                    <a:cubicBezTo>
                      <a:pt x="21524" y="2349"/>
                      <a:pt x="21524" y="4244"/>
                      <a:pt x="21524" y="6202"/>
                    </a:cubicBezTo>
                    <a:cubicBezTo>
                      <a:pt x="21524" y="10560"/>
                      <a:pt x="21524" y="14981"/>
                      <a:pt x="21524" y="19402"/>
                    </a:cubicBezTo>
                    <a:cubicBezTo>
                      <a:pt x="21524" y="19844"/>
                      <a:pt x="21600" y="20286"/>
                      <a:pt x="21296" y="20728"/>
                    </a:cubicBezTo>
                    <a:cubicBezTo>
                      <a:pt x="20992" y="21170"/>
                      <a:pt x="20459" y="21423"/>
                      <a:pt x="19927" y="21549"/>
                    </a:cubicBezTo>
                    <a:cubicBezTo>
                      <a:pt x="13842" y="21549"/>
                      <a:pt x="7758" y="21549"/>
                      <a:pt x="1673" y="2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48" name="Shape 286" descr="Forme libre 113">
                <a:extLst>
                  <a:ext uri="{FF2B5EF4-FFF2-40B4-BE49-F238E27FC236}">
                    <a16:creationId xmlns:a16="http://schemas.microsoft.com/office/drawing/2014/main" id="{470BF496-B94F-9A41-84B3-7798C33FE2C9}"/>
                  </a:ext>
                </a:extLst>
              </p:cNvPr>
              <p:cNvSpPr/>
              <p:nvPr/>
            </p:nvSpPr>
            <p:spPr>
              <a:xfrm>
                <a:off x="509593" y="356845"/>
                <a:ext cx="399237" cy="445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9131" y="5239"/>
                    </a:moveTo>
                    <a:cubicBezTo>
                      <a:pt x="8733" y="5239"/>
                      <a:pt x="8654" y="5381"/>
                      <a:pt x="8654" y="5664"/>
                    </a:cubicBezTo>
                    <a:cubicBezTo>
                      <a:pt x="8654" y="6656"/>
                      <a:pt x="8654" y="7576"/>
                      <a:pt x="8654" y="8568"/>
                    </a:cubicBezTo>
                    <a:cubicBezTo>
                      <a:pt x="8733" y="8922"/>
                      <a:pt x="8574" y="9064"/>
                      <a:pt x="8177" y="9064"/>
                    </a:cubicBezTo>
                    <a:cubicBezTo>
                      <a:pt x="7143" y="8993"/>
                      <a:pt x="6030" y="9064"/>
                      <a:pt x="4917" y="8993"/>
                    </a:cubicBezTo>
                    <a:cubicBezTo>
                      <a:pt x="4599" y="8993"/>
                      <a:pt x="4440" y="9064"/>
                      <a:pt x="4440" y="9418"/>
                    </a:cubicBezTo>
                    <a:cubicBezTo>
                      <a:pt x="4440" y="10409"/>
                      <a:pt x="4440" y="11401"/>
                      <a:pt x="4440" y="12392"/>
                    </a:cubicBezTo>
                    <a:cubicBezTo>
                      <a:pt x="4440" y="12746"/>
                      <a:pt x="4599" y="12817"/>
                      <a:pt x="4917" y="12817"/>
                    </a:cubicBezTo>
                    <a:cubicBezTo>
                      <a:pt x="6030" y="12746"/>
                      <a:pt x="7064" y="12817"/>
                      <a:pt x="8177" y="12817"/>
                    </a:cubicBezTo>
                    <a:cubicBezTo>
                      <a:pt x="8574" y="12746"/>
                      <a:pt x="8733" y="12817"/>
                      <a:pt x="8654" y="13242"/>
                    </a:cubicBezTo>
                    <a:cubicBezTo>
                      <a:pt x="8654" y="14233"/>
                      <a:pt x="8733" y="15225"/>
                      <a:pt x="8654" y="16146"/>
                    </a:cubicBezTo>
                    <a:cubicBezTo>
                      <a:pt x="8654" y="16500"/>
                      <a:pt x="8813" y="16571"/>
                      <a:pt x="9131" y="16571"/>
                    </a:cubicBezTo>
                    <a:cubicBezTo>
                      <a:pt x="9687" y="16571"/>
                      <a:pt x="10244" y="16571"/>
                      <a:pt x="10800" y="16571"/>
                    </a:cubicBezTo>
                    <a:cubicBezTo>
                      <a:pt x="11356" y="16571"/>
                      <a:pt x="11833" y="16571"/>
                      <a:pt x="12390" y="16571"/>
                    </a:cubicBezTo>
                    <a:cubicBezTo>
                      <a:pt x="12787" y="16571"/>
                      <a:pt x="12946" y="16500"/>
                      <a:pt x="12946" y="16146"/>
                    </a:cubicBezTo>
                    <a:cubicBezTo>
                      <a:pt x="12867" y="15154"/>
                      <a:pt x="12946" y="14163"/>
                      <a:pt x="12946" y="13242"/>
                    </a:cubicBezTo>
                    <a:cubicBezTo>
                      <a:pt x="12867" y="12888"/>
                      <a:pt x="13026" y="12746"/>
                      <a:pt x="13423" y="12817"/>
                    </a:cubicBezTo>
                    <a:cubicBezTo>
                      <a:pt x="14536" y="12817"/>
                      <a:pt x="15649" y="12746"/>
                      <a:pt x="16762" y="12817"/>
                    </a:cubicBezTo>
                    <a:cubicBezTo>
                      <a:pt x="17080" y="12817"/>
                      <a:pt x="17160" y="12746"/>
                      <a:pt x="17160" y="12463"/>
                    </a:cubicBezTo>
                    <a:cubicBezTo>
                      <a:pt x="17160" y="11401"/>
                      <a:pt x="17160" y="10409"/>
                      <a:pt x="17160" y="9418"/>
                    </a:cubicBezTo>
                    <a:cubicBezTo>
                      <a:pt x="17160" y="9134"/>
                      <a:pt x="17080" y="8993"/>
                      <a:pt x="16762" y="8993"/>
                    </a:cubicBezTo>
                    <a:cubicBezTo>
                      <a:pt x="15649" y="9064"/>
                      <a:pt x="14536" y="8993"/>
                      <a:pt x="13423" y="8993"/>
                    </a:cubicBezTo>
                    <a:cubicBezTo>
                      <a:pt x="13026" y="9064"/>
                      <a:pt x="12867" y="8922"/>
                      <a:pt x="12946" y="8639"/>
                    </a:cubicBezTo>
                    <a:cubicBezTo>
                      <a:pt x="12946" y="7576"/>
                      <a:pt x="12946" y="6585"/>
                      <a:pt x="12946" y="5593"/>
                    </a:cubicBezTo>
                    <a:cubicBezTo>
                      <a:pt x="12946" y="5310"/>
                      <a:pt x="12867" y="5239"/>
                      <a:pt x="12549" y="5239"/>
                    </a:cubicBezTo>
                    <a:cubicBezTo>
                      <a:pt x="11356" y="5239"/>
                      <a:pt x="10244" y="5239"/>
                      <a:pt x="9131" y="5239"/>
                    </a:cubicBezTo>
                    <a:close/>
                    <a:moveTo>
                      <a:pt x="5013" y="6"/>
                    </a:moveTo>
                    <a:cubicBezTo>
                      <a:pt x="5241" y="23"/>
                      <a:pt x="5479" y="76"/>
                      <a:pt x="5718" y="76"/>
                    </a:cubicBezTo>
                    <a:cubicBezTo>
                      <a:pt x="8656" y="359"/>
                      <a:pt x="11594" y="430"/>
                      <a:pt x="14532" y="147"/>
                    </a:cubicBezTo>
                    <a:cubicBezTo>
                      <a:pt x="15088" y="147"/>
                      <a:pt x="15644" y="76"/>
                      <a:pt x="16200" y="76"/>
                    </a:cubicBezTo>
                    <a:cubicBezTo>
                      <a:pt x="16835" y="6"/>
                      <a:pt x="17312" y="76"/>
                      <a:pt x="17788" y="430"/>
                    </a:cubicBezTo>
                    <a:cubicBezTo>
                      <a:pt x="18821" y="1138"/>
                      <a:pt x="20012" y="1775"/>
                      <a:pt x="21124" y="2482"/>
                    </a:cubicBezTo>
                    <a:cubicBezTo>
                      <a:pt x="21441" y="2695"/>
                      <a:pt x="21600" y="2907"/>
                      <a:pt x="21600" y="3261"/>
                    </a:cubicBezTo>
                    <a:cubicBezTo>
                      <a:pt x="21600" y="8709"/>
                      <a:pt x="21600" y="14229"/>
                      <a:pt x="21600" y="19748"/>
                    </a:cubicBezTo>
                    <a:cubicBezTo>
                      <a:pt x="21600" y="21022"/>
                      <a:pt x="20806" y="21588"/>
                      <a:pt x="19376" y="21376"/>
                    </a:cubicBezTo>
                    <a:cubicBezTo>
                      <a:pt x="16676" y="21022"/>
                      <a:pt x="14056" y="20527"/>
                      <a:pt x="11356" y="20456"/>
                    </a:cubicBezTo>
                    <a:cubicBezTo>
                      <a:pt x="9291" y="20456"/>
                      <a:pt x="7226" y="20597"/>
                      <a:pt x="5241" y="20951"/>
                    </a:cubicBezTo>
                    <a:cubicBezTo>
                      <a:pt x="4129" y="21093"/>
                      <a:pt x="3018" y="21305"/>
                      <a:pt x="1906" y="21446"/>
                    </a:cubicBezTo>
                    <a:cubicBezTo>
                      <a:pt x="874" y="21588"/>
                      <a:pt x="0" y="20880"/>
                      <a:pt x="0" y="19960"/>
                    </a:cubicBezTo>
                    <a:cubicBezTo>
                      <a:pt x="0" y="17130"/>
                      <a:pt x="0" y="14370"/>
                      <a:pt x="0" y="11611"/>
                    </a:cubicBezTo>
                    <a:cubicBezTo>
                      <a:pt x="0" y="8851"/>
                      <a:pt x="0" y="6020"/>
                      <a:pt x="0" y="3261"/>
                    </a:cubicBezTo>
                    <a:cubicBezTo>
                      <a:pt x="0" y="2907"/>
                      <a:pt x="79" y="2695"/>
                      <a:pt x="476" y="2482"/>
                    </a:cubicBezTo>
                    <a:cubicBezTo>
                      <a:pt x="1747" y="1633"/>
                      <a:pt x="3097" y="996"/>
                      <a:pt x="4368" y="147"/>
                    </a:cubicBezTo>
                    <a:cubicBezTo>
                      <a:pt x="4566" y="6"/>
                      <a:pt x="4785" y="-12"/>
                      <a:pt x="501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49" name="Shape 287" descr="Freeform 684">
                <a:extLst>
                  <a:ext uri="{FF2B5EF4-FFF2-40B4-BE49-F238E27FC236}">
                    <a16:creationId xmlns:a16="http://schemas.microsoft.com/office/drawing/2014/main" id="{578D359F-37FA-7449-AF3C-A5AD82EAEAAC}"/>
                  </a:ext>
                </a:extLst>
              </p:cNvPr>
              <p:cNvSpPr/>
              <p:nvPr/>
            </p:nvSpPr>
            <p:spPr>
              <a:xfrm>
                <a:off x="0" y="270330"/>
                <a:ext cx="478759" cy="1833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7355" y="21600"/>
                      <a:pt x="3975" y="21600"/>
                      <a:pt x="530" y="21600"/>
                    </a:cubicBezTo>
                    <a:cubicBezTo>
                      <a:pt x="66" y="21600"/>
                      <a:pt x="0" y="21254"/>
                      <a:pt x="0" y="20218"/>
                    </a:cubicBezTo>
                    <a:cubicBezTo>
                      <a:pt x="66" y="14515"/>
                      <a:pt x="0" y="8813"/>
                      <a:pt x="0" y="3110"/>
                    </a:cubicBezTo>
                    <a:cubicBezTo>
                      <a:pt x="0" y="1037"/>
                      <a:pt x="398" y="0"/>
                      <a:pt x="1259" y="0"/>
                    </a:cubicBezTo>
                    <a:cubicBezTo>
                      <a:pt x="7686" y="0"/>
                      <a:pt x="14047" y="0"/>
                      <a:pt x="20407" y="0"/>
                    </a:cubicBezTo>
                    <a:cubicBezTo>
                      <a:pt x="21136" y="0"/>
                      <a:pt x="21600" y="1037"/>
                      <a:pt x="21600" y="2938"/>
                    </a:cubicBezTo>
                    <a:cubicBezTo>
                      <a:pt x="21600" y="8813"/>
                      <a:pt x="21600" y="14861"/>
                      <a:pt x="21600" y="20736"/>
                    </a:cubicBezTo>
                    <a:cubicBezTo>
                      <a:pt x="21600" y="21600"/>
                      <a:pt x="21467" y="21600"/>
                      <a:pt x="21202" y="21600"/>
                    </a:cubicBezTo>
                    <a:cubicBezTo>
                      <a:pt x="17757" y="21600"/>
                      <a:pt x="14245" y="21600"/>
                      <a:pt x="108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0" name="Shape 288" descr="Freeform 685">
                <a:extLst>
                  <a:ext uri="{FF2B5EF4-FFF2-40B4-BE49-F238E27FC236}">
                    <a16:creationId xmlns:a16="http://schemas.microsoft.com/office/drawing/2014/main" id="{976DD515-497F-2044-A701-8A978F036C74}"/>
                  </a:ext>
                </a:extLst>
              </p:cNvPr>
              <p:cNvSpPr/>
              <p:nvPr/>
            </p:nvSpPr>
            <p:spPr>
              <a:xfrm>
                <a:off x="117545" y="637340"/>
                <a:ext cx="220253" cy="63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4112" y="0"/>
                      <a:pt x="17424" y="0"/>
                      <a:pt x="20736" y="0"/>
                    </a:cubicBezTo>
                    <a:cubicBezTo>
                      <a:pt x="21312" y="0"/>
                      <a:pt x="21600" y="502"/>
                      <a:pt x="21600" y="3014"/>
                    </a:cubicBezTo>
                    <a:cubicBezTo>
                      <a:pt x="21456" y="8037"/>
                      <a:pt x="21600" y="13563"/>
                      <a:pt x="21600" y="18586"/>
                    </a:cubicBezTo>
                    <a:cubicBezTo>
                      <a:pt x="21600" y="20595"/>
                      <a:pt x="21456" y="21600"/>
                      <a:pt x="20736" y="21600"/>
                    </a:cubicBezTo>
                    <a:cubicBezTo>
                      <a:pt x="14112" y="21600"/>
                      <a:pt x="7488" y="21600"/>
                      <a:pt x="720" y="21600"/>
                    </a:cubicBezTo>
                    <a:cubicBezTo>
                      <a:pt x="288" y="21600"/>
                      <a:pt x="0" y="21098"/>
                      <a:pt x="0" y="19088"/>
                    </a:cubicBezTo>
                    <a:cubicBezTo>
                      <a:pt x="0" y="13563"/>
                      <a:pt x="144" y="8540"/>
                      <a:pt x="0" y="3014"/>
                    </a:cubicBezTo>
                    <a:cubicBezTo>
                      <a:pt x="0" y="502"/>
                      <a:pt x="288" y="0"/>
                      <a:pt x="864" y="0"/>
                    </a:cubicBezTo>
                    <a:cubicBezTo>
                      <a:pt x="4176" y="0"/>
                      <a:pt x="7488" y="0"/>
                      <a:pt x="10800" y="0"/>
                    </a:cubicBezTo>
                    <a:cubicBezTo>
                      <a:pt x="10800" y="0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014D424-9429-874C-BDAA-988BA979BDC5}"/>
              </a:ext>
            </a:extLst>
          </p:cNvPr>
          <p:cNvCxnSpPr>
            <a:cxnSpLocks/>
            <a:stCxn id="61" idx="0"/>
            <a:endCxn id="2" idx="2"/>
          </p:cNvCxnSpPr>
          <p:nvPr/>
        </p:nvCxnSpPr>
        <p:spPr>
          <a:xfrm>
            <a:off x="1294835" y="4482125"/>
            <a:ext cx="638707" cy="629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n 66">
            <a:extLst>
              <a:ext uri="{FF2B5EF4-FFF2-40B4-BE49-F238E27FC236}">
                <a16:creationId xmlns:a16="http://schemas.microsoft.com/office/drawing/2014/main" id="{1CACF54D-56B2-4E40-A3D6-7535B0B760EE}"/>
              </a:ext>
            </a:extLst>
          </p:cNvPr>
          <p:cNvSpPr/>
          <p:nvPr/>
        </p:nvSpPr>
        <p:spPr>
          <a:xfrm>
            <a:off x="4917441" y="4053524"/>
            <a:ext cx="802888" cy="8697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082D452-E03F-5A4E-A94F-C6F150D669DE}"/>
              </a:ext>
            </a:extLst>
          </p:cNvPr>
          <p:cNvSpPr/>
          <p:nvPr/>
        </p:nvSpPr>
        <p:spPr>
          <a:xfrm>
            <a:off x="3267857" y="3817490"/>
            <a:ext cx="2642940" cy="134186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298FB9-38AB-AE47-84B8-ECA2E845B95B}"/>
              </a:ext>
            </a:extLst>
          </p:cNvPr>
          <p:cNvGrpSpPr/>
          <p:nvPr/>
        </p:nvGrpSpPr>
        <p:grpSpPr>
          <a:xfrm>
            <a:off x="6246828" y="3688306"/>
            <a:ext cx="1352536" cy="1270372"/>
            <a:chOff x="4588464" y="1041990"/>
            <a:chExt cx="1798445" cy="1689192"/>
          </a:xfrm>
        </p:grpSpPr>
        <p:pic>
          <p:nvPicPr>
            <p:cNvPr id="73" name="image15.png" descr="Image 16">
              <a:extLst>
                <a:ext uri="{FF2B5EF4-FFF2-40B4-BE49-F238E27FC236}">
                  <a16:creationId xmlns:a16="http://schemas.microsoft.com/office/drawing/2014/main" id="{EFD72A89-79A3-6344-AA5D-01B5EBA6E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/>
            </a:blip>
            <a:stretch>
              <a:fillRect/>
            </a:stretch>
          </p:blipFill>
          <p:spPr>
            <a:xfrm>
              <a:off x="4744259" y="1041990"/>
              <a:ext cx="1642650" cy="1361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16.png" descr="Image 92">
              <a:extLst>
                <a:ext uri="{FF2B5EF4-FFF2-40B4-BE49-F238E27FC236}">
                  <a16:creationId xmlns:a16="http://schemas.microsoft.com/office/drawing/2014/main" id="{BBEB5C54-45DA-314E-BD08-BF54FC1A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b="5"/>
            <a:stretch>
              <a:fillRect/>
            </a:stretch>
          </p:blipFill>
          <p:spPr>
            <a:xfrm>
              <a:off x="5020503" y="1161445"/>
              <a:ext cx="1152332" cy="676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8"/>
                    <a:pt x="0" y="10803"/>
                  </a:cubicBezTo>
                  <a:cubicBezTo>
                    <a:pt x="0" y="16768"/>
                    <a:pt x="4834" y="21600"/>
                    <a:pt x="10799" y="21600"/>
                  </a:cubicBezTo>
                  <a:cubicBezTo>
                    <a:pt x="16763" y="21600"/>
                    <a:pt x="21600" y="16768"/>
                    <a:pt x="21600" y="10803"/>
                  </a:cubicBezTo>
                  <a:cubicBezTo>
                    <a:pt x="21600" y="4838"/>
                    <a:pt x="16763" y="0"/>
                    <a:pt x="1079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5" name="Google Shape;593;p74">
              <a:extLst>
                <a:ext uri="{FF2B5EF4-FFF2-40B4-BE49-F238E27FC236}">
                  <a16:creationId xmlns:a16="http://schemas.microsoft.com/office/drawing/2014/main" id="{2148E9DF-DC0C-264F-A991-0D3FB94757C4}"/>
                </a:ext>
              </a:extLst>
            </p:cNvPr>
            <p:cNvSpPr/>
            <p:nvPr/>
          </p:nvSpPr>
          <p:spPr>
            <a:xfrm>
              <a:off x="4588464" y="2001078"/>
              <a:ext cx="633446" cy="730104"/>
            </a:xfrm>
            <a:custGeom>
              <a:avLst/>
              <a:gdLst/>
              <a:ahLst/>
              <a:cxnLst/>
              <a:rect l="l" t="t" r="r" b="b"/>
              <a:pathLst>
                <a:path w="517" h="596" extrusionOk="0">
                  <a:moveTo>
                    <a:pt x="517" y="596"/>
                  </a:moveTo>
                  <a:cubicBezTo>
                    <a:pt x="345" y="596"/>
                    <a:pt x="173" y="596"/>
                    <a:pt x="1" y="596"/>
                  </a:cubicBezTo>
                  <a:cubicBezTo>
                    <a:pt x="1" y="596"/>
                    <a:pt x="0" y="595"/>
                    <a:pt x="0" y="595"/>
                  </a:cubicBezTo>
                  <a:cubicBezTo>
                    <a:pt x="0" y="571"/>
                    <a:pt x="0" y="548"/>
                    <a:pt x="5" y="525"/>
                  </a:cubicBezTo>
                  <a:cubicBezTo>
                    <a:pt x="12" y="492"/>
                    <a:pt x="30" y="467"/>
                    <a:pt x="61" y="452"/>
                  </a:cubicBezTo>
                  <a:cubicBezTo>
                    <a:pt x="65" y="449"/>
                    <a:pt x="68" y="446"/>
                    <a:pt x="69" y="442"/>
                  </a:cubicBezTo>
                  <a:cubicBezTo>
                    <a:pt x="78" y="419"/>
                    <a:pt x="82" y="396"/>
                    <a:pt x="84" y="372"/>
                  </a:cubicBezTo>
                  <a:cubicBezTo>
                    <a:pt x="87" y="323"/>
                    <a:pt x="89" y="273"/>
                    <a:pt x="92" y="223"/>
                  </a:cubicBezTo>
                  <a:cubicBezTo>
                    <a:pt x="94" y="187"/>
                    <a:pt x="95" y="150"/>
                    <a:pt x="105" y="115"/>
                  </a:cubicBezTo>
                  <a:cubicBezTo>
                    <a:pt x="112" y="92"/>
                    <a:pt x="121" y="70"/>
                    <a:pt x="136" y="51"/>
                  </a:cubicBezTo>
                  <a:cubicBezTo>
                    <a:pt x="160" y="20"/>
                    <a:pt x="192" y="5"/>
                    <a:pt x="230" y="1"/>
                  </a:cubicBezTo>
                  <a:cubicBezTo>
                    <a:pt x="241" y="0"/>
                    <a:pt x="253" y="0"/>
                    <a:pt x="264" y="1"/>
                  </a:cubicBezTo>
                  <a:cubicBezTo>
                    <a:pt x="283" y="2"/>
                    <a:pt x="300" y="9"/>
                    <a:pt x="314" y="21"/>
                  </a:cubicBezTo>
                  <a:cubicBezTo>
                    <a:pt x="317" y="23"/>
                    <a:pt x="321" y="25"/>
                    <a:pt x="324" y="26"/>
                  </a:cubicBezTo>
                  <a:cubicBezTo>
                    <a:pt x="364" y="30"/>
                    <a:pt x="390" y="50"/>
                    <a:pt x="407" y="86"/>
                  </a:cubicBezTo>
                  <a:cubicBezTo>
                    <a:pt x="420" y="114"/>
                    <a:pt x="424" y="145"/>
                    <a:pt x="425" y="176"/>
                  </a:cubicBezTo>
                  <a:cubicBezTo>
                    <a:pt x="425" y="183"/>
                    <a:pt x="425" y="189"/>
                    <a:pt x="425" y="196"/>
                  </a:cubicBezTo>
                  <a:cubicBezTo>
                    <a:pt x="425" y="210"/>
                    <a:pt x="426" y="223"/>
                    <a:pt x="425" y="237"/>
                  </a:cubicBezTo>
                  <a:cubicBezTo>
                    <a:pt x="425" y="251"/>
                    <a:pt x="424" y="266"/>
                    <a:pt x="424" y="280"/>
                  </a:cubicBezTo>
                  <a:cubicBezTo>
                    <a:pt x="424" y="323"/>
                    <a:pt x="424" y="366"/>
                    <a:pt x="431" y="408"/>
                  </a:cubicBezTo>
                  <a:cubicBezTo>
                    <a:pt x="432" y="419"/>
                    <a:pt x="435" y="428"/>
                    <a:pt x="437" y="438"/>
                  </a:cubicBezTo>
                  <a:cubicBezTo>
                    <a:pt x="438" y="441"/>
                    <a:pt x="441" y="443"/>
                    <a:pt x="443" y="445"/>
                  </a:cubicBezTo>
                  <a:cubicBezTo>
                    <a:pt x="449" y="448"/>
                    <a:pt x="455" y="451"/>
                    <a:pt x="461" y="454"/>
                  </a:cubicBezTo>
                  <a:cubicBezTo>
                    <a:pt x="494" y="472"/>
                    <a:pt x="510" y="501"/>
                    <a:pt x="514" y="537"/>
                  </a:cubicBezTo>
                  <a:cubicBezTo>
                    <a:pt x="517" y="555"/>
                    <a:pt x="516" y="574"/>
                    <a:pt x="517" y="592"/>
                  </a:cubicBezTo>
                  <a:cubicBezTo>
                    <a:pt x="517" y="594"/>
                    <a:pt x="517" y="595"/>
                    <a:pt x="517" y="596"/>
                  </a:cubicBezTo>
                  <a:close/>
                  <a:moveTo>
                    <a:pt x="242" y="123"/>
                  </a:moveTo>
                  <a:cubicBezTo>
                    <a:pt x="231" y="136"/>
                    <a:pt x="218" y="144"/>
                    <a:pt x="203" y="152"/>
                  </a:cubicBezTo>
                  <a:cubicBezTo>
                    <a:pt x="193" y="158"/>
                    <a:pt x="182" y="163"/>
                    <a:pt x="172" y="170"/>
                  </a:cubicBezTo>
                  <a:cubicBezTo>
                    <a:pt x="156" y="180"/>
                    <a:pt x="146" y="194"/>
                    <a:pt x="142" y="213"/>
                  </a:cubicBezTo>
                  <a:cubicBezTo>
                    <a:pt x="142" y="217"/>
                    <a:pt x="139" y="218"/>
                    <a:pt x="135" y="219"/>
                  </a:cubicBezTo>
                  <a:cubicBezTo>
                    <a:pt x="124" y="222"/>
                    <a:pt x="120" y="227"/>
                    <a:pt x="120" y="239"/>
                  </a:cubicBezTo>
                  <a:cubicBezTo>
                    <a:pt x="119" y="259"/>
                    <a:pt x="134" y="278"/>
                    <a:pt x="153" y="283"/>
                  </a:cubicBezTo>
                  <a:cubicBezTo>
                    <a:pt x="156" y="284"/>
                    <a:pt x="158" y="286"/>
                    <a:pt x="159" y="289"/>
                  </a:cubicBezTo>
                  <a:cubicBezTo>
                    <a:pt x="177" y="329"/>
                    <a:pt x="207" y="356"/>
                    <a:pt x="245" y="375"/>
                  </a:cubicBezTo>
                  <a:cubicBezTo>
                    <a:pt x="254" y="380"/>
                    <a:pt x="264" y="380"/>
                    <a:pt x="272" y="375"/>
                  </a:cubicBezTo>
                  <a:cubicBezTo>
                    <a:pt x="284" y="368"/>
                    <a:pt x="296" y="362"/>
                    <a:pt x="306" y="353"/>
                  </a:cubicBezTo>
                  <a:cubicBezTo>
                    <a:pt x="328" y="335"/>
                    <a:pt x="348" y="315"/>
                    <a:pt x="358" y="287"/>
                  </a:cubicBezTo>
                  <a:cubicBezTo>
                    <a:pt x="359" y="286"/>
                    <a:pt x="361" y="284"/>
                    <a:pt x="364" y="283"/>
                  </a:cubicBezTo>
                  <a:cubicBezTo>
                    <a:pt x="383" y="278"/>
                    <a:pt x="398" y="258"/>
                    <a:pt x="397" y="237"/>
                  </a:cubicBezTo>
                  <a:cubicBezTo>
                    <a:pt x="397" y="228"/>
                    <a:pt x="394" y="223"/>
                    <a:pt x="385" y="221"/>
                  </a:cubicBezTo>
                  <a:cubicBezTo>
                    <a:pt x="377" y="219"/>
                    <a:pt x="371" y="215"/>
                    <a:pt x="365" y="210"/>
                  </a:cubicBezTo>
                  <a:cubicBezTo>
                    <a:pt x="353" y="199"/>
                    <a:pt x="345" y="185"/>
                    <a:pt x="339" y="171"/>
                  </a:cubicBezTo>
                  <a:cubicBezTo>
                    <a:pt x="335" y="163"/>
                    <a:pt x="333" y="155"/>
                    <a:pt x="330" y="147"/>
                  </a:cubicBezTo>
                  <a:cubicBezTo>
                    <a:pt x="316" y="163"/>
                    <a:pt x="299" y="173"/>
                    <a:pt x="277" y="180"/>
                  </a:cubicBezTo>
                  <a:cubicBezTo>
                    <a:pt x="286" y="168"/>
                    <a:pt x="293" y="157"/>
                    <a:pt x="294" y="144"/>
                  </a:cubicBezTo>
                  <a:cubicBezTo>
                    <a:pt x="259" y="166"/>
                    <a:pt x="230" y="173"/>
                    <a:pt x="207" y="165"/>
                  </a:cubicBezTo>
                  <a:cubicBezTo>
                    <a:pt x="224" y="155"/>
                    <a:pt x="241" y="146"/>
                    <a:pt x="242" y="123"/>
                  </a:cubicBezTo>
                  <a:close/>
                  <a:moveTo>
                    <a:pt x="402" y="511"/>
                  </a:moveTo>
                  <a:cubicBezTo>
                    <a:pt x="375" y="531"/>
                    <a:pt x="349" y="549"/>
                    <a:pt x="321" y="568"/>
                  </a:cubicBezTo>
                  <a:cubicBezTo>
                    <a:pt x="378" y="568"/>
                    <a:pt x="434" y="568"/>
                    <a:pt x="490" y="568"/>
                  </a:cubicBezTo>
                  <a:cubicBezTo>
                    <a:pt x="489" y="558"/>
                    <a:pt x="488" y="548"/>
                    <a:pt x="486" y="538"/>
                  </a:cubicBezTo>
                  <a:cubicBezTo>
                    <a:pt x="483" y="510"/>
                    <a:pt x="469" y="489"/>
                    <a:pt x="443" y="476"/>
                  </a:cubicBezTo>
                  <a:cubicBezTo>
                    <a:pt x="430" y="470"/>
                    <a:pt x="416" y="464"/>
                    <a:pt x="402" y="459"/>
                  </a:cubicBezTo>
                  <a:cubicBezTo>
                    <a:pt x="400" y="458"/>
                    <a:pt x="397" y="458"/>
                    <a:pt x="396" y="459"/>
                  </a:cubicBezTo>
                  <a:cubicBezTo>
                    <a:pt x="388" y="467"/>
                    <a:pt x="380" y="474"/>
                    <a:pt x="371" y="482"/>
                  </a:cubicBezTo>
                  <a:cubicBezTo>
                    <a:pt x="382" y="492"/>
                    <a:pt x="392" y="501"/>
                    <a:pt x="402" y="511"/>
                  </a:cubicBezTo>
                  <a:close/>
                  <a:moveTo>
                    <a:pt x="111" y="511"/>
                  </a:moveTo>
                  <a:cubicBezTo>
                    <a:pt x="121" y="501"/>
                    <a:pt x="131" y="491"/>
                    <a:pt x="141" y="482"/>
                  </a:cubicBezTo>
                  <a:cubicBezTo>
                    <a:pt x="133" y="474"/>
                    <a:pt x="126" y="467"/>
                    <a:pt x="118" y="461"/>
                  </a:cubicBezTo>
                  <a:cubicBezTo>
                    <a:pt x="117" y="460"/>
                    <a:pt x="114" y="459"/>
                    <a:pt x="113" y="460"/>
                  </a:cubicBezTo>
                  <a:cubicBezTo>
                    <a:pt x="100" y="465"/>
                    <a:pt x="86" y="470"/>
                    <a:pt x="74" y="476"/>
                  </a:cubicBezTo>
                  <a:cubicBezTo>
                    <a:pt x="41" y="493"/>
                    <a:pt x="23" y="531"/>
                    <a:pt x="29" y="568"/>
                  </a:cubicBezTo>
                  <a:cubicBezTo>
                    <a:pt x="83" y="568"/>
                    <a:pt x="136" y="568"/>
                    <a:pt x="192" y="568"/>
                  </a:cubicBezTo>
                  <a:cubicBezTo>
                    <a:pt x="164" y="549"/>
                    <a:pt x="138" y="531"/>
                    <a:pt x="111" y="511"/>
                  </a:cubicBezTo>
                  <a:close/>
                  <a:moveTo>
                    <a:pt x="257" y="565"/>
                  </a:moveTo>
                  <a:cubicBezTo>
                    <a:pt x="278" y="502"/>
                    <a:pt x="299" y="441"/>
                    <a:pt x="319" y="381"/>
                  </a:cubicBezTo>
                  <a:cubicBezTo>
                    <a:pt x="306" y="388"/>
                    <a:pt x="294" y="395"/>
                    <a:pt x="281" y="401"/>
                  </a:cubicBezTo>
                  <a:cubicBezTo>
                    <a:pt x="266" y="409"/>
                    <a:pt x="251" y="408"/>
                    <a:pt x="236" y="401"/>
                  </a:cubicBezTo>
                  <a:cubicBezTo>
                    <a:pt x="225" y="396"/>
                    <a:pt x="214" y="389"/>
                    <a:pt x="203" y="383"/>
                  </a:cubicBezTo>
                  <a:cubicBezTo>
                    <a:pt x="200" y="381"/>
                    <a:pt x="196" y="378"/>
                    <a:pt x="192" y="374"/>
                  </a:cubicBezTo>
                  <a:cubicBezTo>
                    <a:pt x="213" y="438"/>
                    <a:pt x="235" y="501"/>
                    <a:pt x="257" y="565"/>
                  </a:cubicBezTo>
                  <a:close/>
                  <a:moveTo>
                    <a:pt x="222" y="555"/>
                  </a:moveTo>
                  <a:cubicBezTo>
                    <a:pt x="223" y="555"/>
                    <a:pt x="223" y="555"/>
                    <a:pt x="223" y="555"/>
                  </a:cubicBezTo>
                  <a:cubicBezTo>
                    <a:pt x="207" y="506"/>
                    <a:pt x="190" y="456"/>
                    <a:pt x="173" y="406"/>
                  </a:cubicBezTo>
                  <a:cubicBezTo>
                    <a:pt x="159" y="416"/>
                    <a:pt x="146" y="426"/>
                    <a:pt x="133" y="435"/>
                  </a:cubicBezTo>
                  <a:cubicBezTo>
                    <a:pt x="149" y="451"/>
                    <a:pt x="165" y="466"/>
                    <a:pt x="182" y="482"/>
                  </a:cubicBezTo>
                  <a:cubicBezTo>
                    <a:pt x="173" y="490"/>
                    <a:pt x="164" y="499"/>
                    <a:pt x="155" y="508"/>
                  </a:cubicBezTo>
                  <a:cubicBezTo>
                    <a:pt x="178" y="524"/>
                    <a:pt x="200" y="540"/>
                    <a:pt x="222" y="555"/>
                  </a:cubicBezTo>
                  <a:close/>
                  <a:moveTo>
                    <a:pt x="340" y="406"/>
                  </a:moveTo>
                  <a:cubicBezTo>
                    <a:pt x="323" y="457"/>
                    <a:pt x="306" y="506"/>
                    <a:pt x="289" y="557"/>
                  </a:cubicBezTo>
                  <a:cubicBezTo>
                    <a:pt x="313" y="540"/>
                    <a:pt x="335" y="524"/>
                    <a:pt x="359" y="507"/>
                  </a:cubicBezTo>
                  <a:cubicBezTo>
                    <a:pt x="350" y="498"/>
                    <a:pt x="341" y="490"/>
                    <a:pt x="332" y="481"/>
                  </a:cubicBezTo>
                  <a:cubicBezTo>
                    <a:pt x="348" y="466"/>
                    <a:pt x="364" y="451"/>
                    <a:pt x="381" y="435"/>
                  </a:cubicBezTo>
                  <a:cubicBezTo>
                    <a:pt x="367" y="426"/>
                    <a:pt x="354" y="416"/>
                    <a:pt x="34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75" tIns="91425" rIns="18287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Helvetica Neue"/>
                <a:buNone/>
              </a:pPr>
              <a:endPara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55F95F45-7191-444C-9608-EF4FD815B129}"/>
              </a:ext>
            </a:extLst>
          </p:cNvPr>
          <p:cNvSpPr txBox="1"/>
          <p:nvPr/>
        </p:nvSpPr>
        <p:spPr>
          <a:xfrm>
            <a:off x="4140750" y="3471686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Computational steps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16A521-014B-6D4A-9B3B-999E5BA9C0C1}"/>
              </a:ext>
            </a:extLst>
          </p:cNvPr>
          <p:cNvCxnSpPr>
            <a:cxnSpLocks/>
            <a:stCxn id="2" idx="4"/>
            <a:endCxn id="6" idx="1"/>
          </p:cNvCxnSpPr>
          <p:nvPr/>
        </p:nvCxnSpPr>
        <p:spPr>
          <a:xfrm flipV="1">
            <a:off x="2736430" y="4488421"/>
            <a:ext cx="783386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C137466-6563-5944-871C-B63DE571AEBB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4456518" y="4488422"/>
            <a:ext cx="460923" cy="55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1E59E5-6A40-B648-99A2-C45CD2416DC0}"/>
              </a:ext>
            </a:extLst>
          </p:cNvPr>
          <p:cNvCxnSpPr>
            <a:cxnSpLocks/>
            <a:endCxn id="68" idx="3"/>
          </p:cNvCxnSpPr>
          <p:nvPr/>
        </p:nvCxnSpPr>
        <p:spPr>
          <a:xfrm flipH="1" flipV="1">
            <a:off x="5910797" y="4488422"/>
            <a:ext cx="340102" cy="8358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D30513B-F656-9C48-81BF-D1B75F8D31DE}"/>
              </a:ext>
            </a:extLst>
          </p:cNvPr>
          <p:cNvSpPr/>
          <p:nvPr/>
        </p:nvSpPr>
        <p:spPr>
          <a:xfrm>
            <a:off x="3162922" y="5226261"/>
            <a:ext cx="2886623" cy="82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327714C-29E2-EC40-BA1C-802559EE63E2}"/>
              </a:ext>
            </a:extLst>
          </p:cNvPr>
          <p:cNvSpPr/>
          <p:nvPr/>
        </p:nvSpPr>
        <p:spPr>
          <a:xfrm>
            <a:off x="3290400" y="5750368"/>
            <a:ext cx="2621878" cy="25331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75E0D1B-0BED-B94A-9683-F0BF30FBE611}"/>
              </a:ext>
            </a:extLst>
          </p:cNvPr>
          <p:cNvSpPr/>
          <p:nvPr/>
        </p:nvSpPr>
        <p:spPr>
          <a:xfrm>
            <a:off x="3290400" y="5523627"/>
            <a:ext cx="2621878" cy="25331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9981EED-636D-2445-BE7C-8AF2BD00569C}"/>
              </a:ext>
            </a:extLst>
          </p:cNvPr>
          <p:cNvSpPr/>
          <p:nvPr/>
        </p:nvSpPr>
        <p:spPr>
          <a:xfrm>
            <a:off x="3290400" y="5308037"/>
            <a:ext cx="2621878" cy="25331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(libraries, ...)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DA379EA-1CB6-A74A-A35C-B7572B19987F}"/>
              </a:ext>
            </a:extLst>
          </p:cNvPr>
          <p:cNvSpPr txBox="1"/>
          <p:nvPr/>
        </p:nvSpPr>
        <p:spPr>
          <a:xfrm>
            <a:off x="4454417" y="180548"/>
            <a:ext cx="3283261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Reproducibility</a:t>
            </a:r>
            <a:endParaRPr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C22D718-8780-4243-9EB2-914A2E3BC23E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1C32E75C-D312-EE44-A675-F5F7DCE51ADA}"/>
              </a:ext>
            </a:extLst>
          </p:cNvPr>
          <p:cNvSpPr txBox="1">
            <a:spLocks/>
          </p:cNvSpPr>
          <p:nvPr/>
        </p:nvSpPr>
        <p:spPr>
          <a:xfrm>
            <a:off x="7844852" y="1315298"/>
            <a:ext cx="4117298" cy="5498252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	Input data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Code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Computational Steps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+	Runtime Environment</a:t>
            </a:r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(All must be versioned)</a:t>
            </a:r>
          </a:p>
          <a:p>
            <a:pPr marL="357188" indent="-357188">
              <a:buFont typeface="Arial" panose="020B0604020202020204" pitchFamily="34" charset="0"/>
              <a:buNone/>
            </a:pPr>
            <a:endParaRPr lang="en-US" sz="2800" dirty="0"/>
          </a:p>
          <a:p>
            <a:pPr marL="357188" indent="-357188">
              <a:buFont typeface="Arial" panose="020B0604020202020204" pitchFamily="34" charset="0"/>
              <a:buNone/>
            </a:pPr>
            <a:r>
              <a:rPr lang="en-US" sz="2800" dirty="0"/>
              <a:t>Hint: keep data and computational steps in separate projects =&gt; promote reusability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42683C-5A4A-4142-B079-559DB0AE2225}"/>
              </a:ext>
            </a:extLst>
          </p:cNvPr>
          <p:cNvSpPr/>
          <p:nvPr/>
        </p:nvSpPr>
        <p:spPr>
          <a:xfrm>
            <a:off x="3237875" y="1362075"/>
            <a:ext cx="905500" cy="4667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0D836E-B101-DB46-AF68-CBF8A1E41938}"/>
              </a:ext>
            </a:extLst>
          </p:cNvPr>
          <p:cNvGrpSpPr/>
          <p:nvPr/>
        </p:nvGrpSpPr>
        <p:grpSpPr>
          <a:xfrm>
            <a:off x="2970785" y="1215673"/>
            <a:ext cx="1364481" cy="1359541"/>
            <a:chOff x="7647845" y="4212188"/>
            <a:chExt cx="2013144" cy="2005856"/>
          </a:xfrm>
        </p:grpSpPr>
        <p:grpSp>
          <p:nvGrpSpPr>
            <p:cNvPr id="25" name="Group 260" descr="Grouper 17">
              <a:extLst>
                <a:ext uri="{FF2B5EF4-FFF2-40B4-BE49-F238E27FC236}">
                  <a16:creationId xmlns:a16="http://schemas.microsoft.com/office/drawing/2014/main" id="{B361F1ED-1856-BA47-A769-653C6F0B6764}"/>
                </a:ext>
              </a:extLst>
            </p:cNvPr>
            <p:cNvGrpSpPr/>
            <p:nvPr/>
          </p:nvGrpSpPr>
          <p:grpSpPr>
            <a:xfrm>
              <a:off x="7647845" y="5374613"/>
              <a:ext cx="717329" cy="843431"/>
              <a:chOff x="0" y="0"/>
              <a:chExt cx="1794815" cy="2110329"/>
            </a:xfrm>
          </p:grpSpPr>
          <p:grpSp>
            <p:nvGrpSpPr>
              <p:cNvPr id="28" name="Group 258" descr="Groupe 55">
                <a:extLst>
                  <a:ext uri="{FF2B5EF4-FFF2-40B4-BE49-F238E27FC236}">
                    <a16:creationId xmlns:a16="http://schemas.microsoft.com/office/drawing/2014/main" id="{07C6D386-D217-4741-A697-4F2AEF0E4714}"/>
                  </a:ext>
                </a:extLst>
              </p:cNvPr>
              <p:cNvGrpSpPr/>
              <p:nvPr/>
            </p:nvGrpSpPr>
            <p:grpSpPr>
              <a:xfrm>
                <a:off x="0" y="1112229"/>
                <a:ext cx="1794816" cy="998101"/>
                <a:chOff x="0" y="0"/>
                <a:chExt cx="1794815" cy="998100"/>
              </a:xfrm>
            </p:grpSpPr>
            <p:sp>
              <p:nvSpPr>
                <p:cNvPr id="30" name="Shape 256" descr="Freeform 10">
                  <a:extLst>
                    <a:ext uri="{FF2B5EF4-FFF2-40B4-BE49-F238E27FC236}">
                      <a16:creationId xmlns:a16="http://schemas.microsoft.com/office/drawing/2014/main" id="{5949DB74-C0C7-F44C-8BD6-AD0867F4FACB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1794816" cy="9981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10" extrusionOk="0">
                      <a:moveTo>
                        <a:pt x="0" y="21510"/>
                      </a:moveTo>
                      <a:cubicBezTo>
                        <a:pt x="41" y="20734"/>
                        <a:pt x="122" y="19957"/>
                        <a:pt x="162" y="19110"/>
                      </a:cubicBezTo>
                      <a:cubicBezTo>
                        <a:pt x="284" y="17345"/>
                        <a:pt x="365" y="15581"/>
                        <a:pt x="527" y="13816"/>
                      </a:cubicBezTo>
                      <a:cubicBezTo>
                        <a:pt x="689" y="11698"/>
                        <a:pt x="892" y="9651"/>
                        <a:pt x="1094" y="7534"/>
                      </a:cubicBezTo>
                      <a:cubicBezTo>
                        <a:pt x="1216" y="6757"/>
                        <a:pt x="1378" y="5981"/>
                        <a:pt x="1499" y="5204"/>
                      </a:cubicBezTo>
                      <a:cubicBezTo>
                        <a:pt x="1743" y="3863"/>
                        <a:pt x="2269" y="2875"/>
                        <a:pt x="2999" y="2381"/>
                      </a:cubicBezTo>
                      <a:cubicBezTo>
                        <a:pt x="3971" y="1675"/>
                        <a:pt x="4944" y="1110"/>
                        <a:pt x="5917" y="475"/>
                      </a:cubicBezTo>
                      <a:cubicBezTo>
                        <a:pt x="6200" y="334"/>
                        <a:pt x="6484" y="192"/>
                        <a:pt x="6808" y="51"/>
                      </a:cubicBezTo>
                      <a:cubicBezTo>
                        <a:pt x="7173" y="-90"/>
                        <a:pt x="7376" y="51"/>
                        <a:pt x="7497" y="616"/>
                      </a:cubicBezTo>
                      <a:cubicBezTo>
                        <a:pt x="8227" y="3369"/>
                        <a:pt x="9402" y="5486"/>
                        <a:pt x="10618" y="7463"/>
                      </a:cubicBezTo>
                      <a:cubicBezTo>
                        <a:pt x="10739" y="7675"/>
                        <a:pt x="10861" y="7675"/>
                        <a:pt x="10982" y="7463"/>
                      </a:cubicBezTo>
                      <a:cubicBezTo>
                        <a:pt x="12239" y="5416"/>
                        <a:pt x="13414" y="3298"/>
                        <a:pt x="14103" y="545"/>
                      </a:cubicBezTo>
                      <a:cubicBezTo>
                        <a:pt x="14224" y="122"/>
                        <a:pt x="14468" y="-90"/>
                        <a:pt x="14711" y="51"/>
                      </a:cubicBezTo>
                      <a:cubicBezTo>
                        <a:pt x="16089" y="686"/>
                        <a:pt x="17507" y="1322"/>
                        <a:pt x="18804" y="2522"/>
                      </a:cubicBezTo>
                      <a:cubicBezTo>
                        <a:pt x="19655" y="3298"/>
                        <a:pt x="20060" y="4639"/>
                        <a:pt x="20303" y="6192"/>
                      </a:cubicBezTo>
                      <a:cubicBezTo>
                        <a:pt x="20668" y="8451"/>
                        <a:pt x="20871" y="10710"/>
                        <a:pt x="21033" y="13039"/>
                      </a:cubicBezTo>
                      <a:cubicBezTo>
                        <a:pt x="21195" y="15228"/>
                        <a:pt x="21316" y="17345"/>
                        <a:pt x="21478" y="19463"/>
                      </a:cubicBezTo>
                      <a:cubicBezTo>
                        <a:pt x="21519" y="20169"/>
                        <a:pt x="21559" y="20875"/>
                        <a:pt x="21600" y="21510"/>
                      </a:cubicBezTo>
                      <a:cubicBezTo>
                        <a:pt x="14427" y="21510"/>
                        <a:pt x="7214" y="21510"/>
                        <a:pt x="0" y="21510"/>
                      </a:cubicBezTo>
                      <a:close/>
                      <a:moveTo>
                        <a:pt x="10091" y="9086"/>
                      </a:moveTo>
                      <a:cubicBezTo>
                        <a:pt x="10091" y="9016"/>
                        <a:pt x="10091" y="8945"/>
                        <a:pt x="10091" y="8875"/>
                      </a:cubicBezTo>
                      <a:cubicBezTo>
                        <a:pt x="9929" y="8592"/>
                        <a:pt x="9767" y="8381"/>
                        <a:pt x="9605" y="8098"/>
                      </a:cubicBezTo>
                      <a:cubicBezTo>
                        <a:pt x="8672" y="6545"/>
                        <a:pt x="7740" y="4922"/>
                        <a:pt x="7132" y="2945"/>
                      </a:cubicBezTo>
                      <a:cubicBezTo>
                        <a:pt x="6768" y="1886"/>
                        <a:pt x="6768" y="1816"/>
                        <a:pt x="6079" y="2239"/>
                      </a:cubicBezTo>
                      <a:cubicBezTo>
                        <a:pt x="5187" y="2734"/>
                        <a:pt x="4255" y="3298"/>
                        <a:pt x="3404" y="3934"/>
                      </a:cubicBezTo>
                      <a:cubicBezTo>
                        <a:pt x="2918" y="4286"/>
                        <a:pt x="2594" y="4922"/>
                        <a:pt x="2432" y="5769"/>
                      </a:cubicBezTo>
                      <a:cubicBezTo>
                        <a:pt x="2310" y="6545"/>
                        <a:pt x="2107" y="7392"/>
                        <a:pt x="2026" y="8169"/>
                      </a:cubicBezTo>
                      <a:cubicBezTo>
                        <a:pt x="1824" y="10286"/>
                        <a:pt x="1621" y="12334"/>
                        <a:pt x="1459" y="14381"/>
                      </a:cubicBezTo>
                      <a:cubicBezTo>
                        <a:pt x="1337" y="16004"/>
                        <a:pt x="1256" y="17628"/>
                        <a:pt x="1175" y="19251"/>
                      </a:cubicBezTo>
                      <a:cubicBezTo>
                        <a:pt x="1135" y="19675"/>
                        <a:pt x="1216" y="19816"/>
                        <a:pt x="1459" y="19816"/>
                      </a:cubicBezTo>
                      <a:cubicBezTo>
                        <a:pt x="7619" y="19745"/>
                        <a:pt x="13819" y="19745"/>
                        <a:pt x="20020" y="19745"/>
                      </a:cubicBezTo>
                      <a:cubicBezTo>
                        <a:pt x="20506" y="19745"/>
                        <a:pt x="20506" y="19745"/>
                        <a:pt x="20425" y="18828"/>
                      </a:cubicBezTo>
                      <a:cubicBezTo>
                        <a:pt x="20263" y="16286"/>
                        <a:pt x="20141" y="13745"/>
                        <a:pt x="19898" y="11204"/>
                      </a:cubicBezTo>
                      <a:cubicBezTo>
                        <a:pt x="19736" y="9369"/>
                        <a:pt x="19412" y="7604"/>
                        <a:pt x="19168" y="5769"/>
                      </a:cubicBezTo>
                      <a:cubicBezTo>
                        <a:pt x="19047" y="4922"/>
                        <a:pt x="18723" y="4357"/>
                        <a:pt x="18277" y="4004"/>
                      </a:cubicBezTo>
                      <a:cubicBezTo>
                        <a:pt x="17264" y="3016"/>
                        <a:pt x="16129" y="2522"/>
                        <a:pt x="14994" y="1957"/>
                      </a:cubicBezTo>
                      <a:cubicBezTo>
                        <a:pt x="14913" y="1957"/>
                        <a:pt x="14792" y="2098"/>
                        <a:pt x="14751" y="2239"/>
                      </a:cubicBezTo>
                      <a:cubicBezTo>
                        <a:pt x="14508" y="2804"/>
                        <a:pt x="14346" y="3439"/>
                        <a:pt x="14103" y="4004"/>
                      </a:cubicBezTo>
                      <a:cubicBezTo>
                        <a:pt x="13090" y="6616"/>
                        <a:pt x="11671" y="8663"/>
                        <a:pt x="10374" y="10851"/>
                      </a:cubicBezTo>
                      <a:cubicBezTo>
                        <a:pt x="10172" y="11204"/>
                        <a:pt x="9888" y="11134"/>
                        <a:pt x="9726" y="10781"/>
                      </a:cubicBezTo>
                      <a:cubicBezTo>
                        <a:pt x="9564" y="10498"/>
                        <a:pt x="9523" y="10004"/>
                        <a:pt x="9686" y="9651"/>
                      </a:cubicBezTo>
                      <a:cubicBezTo>
                        <a:pt x="9807" y="9439"/>
                        <a:pt x="9969" y="9298"/>
                        <a:pt x="10091" y="90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600"/>
                </a:p>
              </p:txBody>
            </p:sp>
            <p:sp>
              <p:nvSpPr>
                <p:cNvPr id="31" name="Shape 257" descr="Freeform 12">
                  <a:extLst>
                    <a:ext uri="{FF2B5EF4-FFF2-40B4-BE49-F238E27FC236}">
                      <a16:creationId xmlns:a16="http://schemas.microsoft.com/office/drawing/2014/main" id="{92D2F3D4-B2F5-D04C-82C2-A9C211215169}"/>
                    </a:ext>
                  </a:extLst>
                </p:cNvPr>
                <p:cNvSpPr/>
                <p:nvPr/>
              </p:nvSpPr>
              <p:spPr>
                <a:xfrm>
                  <a:off x="938211" y="642189"/>
                  <a:ext cx="280111" cy="63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54" h="19795" extrusionOk="0">
                      <a:moveTo>
                        <a:pt x="10481" y="0"/>
                      </a:moveTo>
                      <a:cubicBezTo>
                        <a:pt x="13530" y="0"/>
                        <a:pt x="16580" y="0"/>
                        <a:pt x="19629" y="0"/>
                      </a:cubicBezTo>
                      <a:cubicBezTo>
                        <a:pt x="20646" y="0"/>
                        <a:pt x="21154" y="2057"/>
                        <a:pt x="21154" y="6171"/>
                      </a:cubicBezTo>
                      <a:cubicBezTo>
                        <a:pt x="20900" y="21600"/>
                        <a:pt x="21408" y="19543"/>
                        <a:pt x="17850" y="19543"/>
                      </a:cubicBezTo>
                      <a:cubicBezTo>
                        <a:pt x="12514" y="19543"/>
                        <a:pt x="7177" y="19543"/>
                        <a:pt x="1841" y="19543"/>
                      </a:cubicBezTo>
                      <a:cubicBezTo>
                        <a:pt x="316" y="20571"/>
                        <a:pt x="-192" y="18514"/>
                        <a:pt x="62" y="12343"/>
                      </a:cubicBezTo>
                      <a:cubicBezTo>
                        <a:pt x="62" y="10286"/>
                        <a:pt x="62" y="8229"/>
                        <a:pt x="62" y="6171"/>
                      </a:cubicBezTo>
                      <a:cubicBezTo>
                        <a:pt x="-192" y="1029"/>
                        <a:pt x="570" y="0"/>
                        <a:pt x="1587" y="0"/>
                      </a:cubicBezTo>
                      <a:cubicBezTo>
                        <a:pt x="4636" y="0"/>
                        <a:pt x="7686" y="0"/>
                        <a:pt x="104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600"/>
                </a:p>
              </p:txBody>
            </p:sp>
          </p:grpSp>
          <p:sp>
            <p:nvSpPr>
              <p:cNvPr id="29" name="Shape 259" descr="Freeform 20">
                <a:extLst>
                  <a:ext uri="{FF2B5EF4-FFF2-40B4-BE49-F238E27FC236}">
                    <a16:creationId xmlns:a16="http://schemas.microsoft.com/office/drawing/2014/main" id="{2E711E65-B072-1D44-881F-EBE0DB533287}"/>
                  </a:ext>
                </a:extLst>
              </p:cNvPr>
              <p:cNvSpPr/>
              <p:nvPr/>
            </p:nvSpPr>
            <p:spPr>
              <a:xfrm>
                <a:off x="397112" y="-1"/>
                <a:ext cx="1013720" cy="1139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4" h="21416" extrusionOk="0">
                    <a:moveTo>
                      <a:pt x="19841" y="7312"/>
                    </a:moveTo>
                    <a:cubicBezTo>
                      <a:pt x="19780" y="7971"/>
                      <a:pt x="19656" y="8576"/>
                      <a:pt x="19595" y="9236"/>
                    </a:cubicBezTo>
                    <a:cubicBezTo>
                      <a:pt x="19533" y="9345"/>
                      <a:pt x="19595" y="9510"/>
                      <a:pt x="19656" y="9565"/>
                    </a:cubicBezTo>
                    <a:cubicBezTo>
                      <a:pt x="20767" y="10500"/>
                      <a:pt x="21014" y="11599"/>
                      <a:pt x="20644" y="12863"/>
                    </a:cubicBezTo>
                    <a:cubicBezTo>
                      <a:pt x="20212" y="14072"/>
                      <a:pt x="19533" y="15171"/>
                      <a:pt x="18113" y="15721"/>
                    </a:cubicBezTo>
                    <a:cubicBezTo>
                      <a:pt x="17990" y="15776"/>
                      <a:pt x="17928" y="15941"/>
                      <a:pt x="17805" y="16051"/>
                    </a:cubicBezTo>
                    <a:cubicBezTo>
                      <a:pt x="16941" y="17755"/>
                      <a:pt x="15645" y="19184"/>
                      <a:pt x="13979" y="20283"/>
                    </a:cubicBezTo>
                    <a:cubicBezTo>
                      <a:pt x="13053" y="20832"/>
                      <a:pt x="12127" y="21272"/>
                      <a:pt x="11016" y="21382"/>
                    </a:cubicBezTo>
                    <a:cubicBezTo>
                      <a:pt x="9535" y="21547"/>
                      <a:pt x="8239" y="21107"/>
                      <a:pt x="7005" y="20393"/>
                    </a:cubicBezTo>
                    <a:cubicBezTo>
                      <a:pt x="5215" y="19294"/>
                      <a:pt x="3919" y="17810"/>
                      <a:pt x="2932" y="16051"/>
                    </a:cubicBezTo>
                    <a:cubicBezTo>
                      <a:pt x="2870" y="15886"/>
                      <a:pt x="2685" y="15721"/>
                      <a:pt x="2500" y="15666"/>
                    </a:cubicBezTo>
                    <a:cubicBezTo>
                      <a:pt x="463" y="14787"/>
                      <a:pt x="-586" y="12094"/>
                      <a:pt x="340" y="10390"/>
                    </a:cubicBezTo>
                    <a:cubicBezTo>
                      <a:pt x="463" y="10170"/>
                      <a:pt x="648" y="9950"/>
                      <a:pt x="833" y="9785"/>
                    </a:cubicBezTo>
                    <a:cubicBezTo>
                      <a:pt x="1204" y="9565"/>
                      <a:pt x="1265" y="9236"/>
                      <a:pt x="1265" y="8906"/>
                    </a:cubicBezTo>
                    <a:cubicBezTo>
                      <a:pt x="1265" y="7147"/>
                      <a:pt x="1512" y="5498"/>
                      <a:pt x="2500" y="3959"/>
                    </a:cubicBezTo>
                    <a:cubicBezTo>
                      <a:pt x="4351" y="1211"/>
                      <a:pt x="7067" y="-53"/>
                      <a:pt x="10646" y="2"/>
                    </a:cubicBezTo>
                    <a:cubicBezTo>
                      <a:pt x="13115" y="57"/>
                      <a:pt x="15275" y="826"/>
                      <a:pt x="17003" y="2475"/>
                    </a:cubicBezTo>
                    <a:cubicBezTo>
                      <a:pt x="17126" y="2530"/>
                      <a:pt x="17188" y="2640"/>
                      <a:pt x="17311" y="2695"/>
                    </a:cubicBezTo>
                    <a:cubicBezTo>
                      <a:pt x="18854" y="3574"/>
                      <a:pt x="19533" y="4894"/>
                      <a:pt x="19780" y="6432"/>
                    </a:cubicBezTo>
                    <a:cubicBezTo>
                      <a:pt x="19780" y="6707"/>
                      <a:pt x="19780" y="6982"/>
                      <a:pt x="19841" y="7312"/>
                    </a:cubicBezTo>
                    <a:cubicBezTo>
                      <a:pt x="19841" y="7312"/>
                      <a:pt x="19841" y="7312"/>
                      <a:pt x="19841" y="7312"/>
                    </a:cubicBezTo>
                    <a:close/>
                    <a:moveTo>
                      <a:pt x="8054" y="6597"/>
                    </a:moveTo>
                    <a:cubicBezTo>
                      <a:pt x="7992" y="6542"/>
                      <a:pt x="7992" y="6487"/>
                      <a:pt x="7931" y="6432"/>
                    </a:cubicBezTo>
                    <a:cubicBezTo>
                      <a:pt x="7128" y="6597"/>
                      <a:pt x="6388" y="6707"/>
                      <a:pt x="5585" y="6872"/>
                    </a:cubicBezTo>
                    <a:cubicBezTo>
                      <a:pt x="4845" y="7092"/>
                      <a:pt x="4289" y="7532"/>
                      <a:pt x="4043" y="8136"/>
                    </a:cubicBezTo>
                    <a:cubicBezTo>
                      <a:pt x="3734" y="8851"/>
                      <a:pt x="3487" y="9565"/>
                      <a:pt x="3240" y="10280"/>
                    </a:cubicBezTo>
                    <a:cubicBezTo>
                      <a:pt x="3179" y="10555"/>
                      <a:pt x="3055" y="10720"/>
                      <a:pt x="2747" y="10720"/>
                    </a:cubicBezTo>
                    <a:cubicBezTo>
                      <a:pt x="2191" y="10774"/>
                      <a:pt x="1944" y="11104"/>
                      <a:pt x="1821" y="11544"/>
                    </a:cubicBezTo>
                    <a:cubicBezTo>
                      <a:pt x="1574" y="12643"/>
                      <a:pt x="2623" y="14072"/>
                      <a:pt x="3857" y="14347"/>
                    </a:cubicBezTo>
                    <a:cubicBezTo>
                      <a:pt x="4104" y="14402"/>
                      <a:pt x="4228" y="14457"/>
                      <a:pt x="4351" y="14732"/>
                    </a:cubicBezTo>
                    <a:cubicBezTo>
                      <a:pt x="4968" y="16381"/>
                      <a:pt x="6141" y="17755"/>
                      <a:pt x="7745" y="18854"/>
                    </a:cubicBezTo>
                    <a:cubicBezTo>
                      <a:pt x="9535" y="20063"/>
                      <a:pt x="11201" y="20118"/>
                      <a:pt x="13053" y="18854"/>
                    </a:cubicBezTo>
                    <a:cubicBezTo>
                      <a:pt x="14596" y="17755"/>
                      <a:pt x="15768" y="16381"/>
                      <a:pt x="16447" y="14677"/>
                    </a:cubicBezTo>
                    <a:cubicBezTo>
                      <a:pt x="16509" y="14567"/>
                      <a:pt x="16694" y="14402"/>
                      <a:pt x="16817" y="14347"/>
                    </a:cubicBezTo>
                    <a:cubicBezTo>
                      <a:pt x="18113" y="14017"/>
                      <a:pt x="18977" y="12918"/>
                      <a:pt x="18916" y="11764"/>
                    </a:cubicBezTo>
                    <a:cubicBezTo>
                      <a:pt x="18916" y="11159"/>
                      <a:pt x="18669" y="10884"/>
                      <a:pt x="17990" y="10720"/>
                    </a:cubicBezTo>
                    <a:cubicBezTo>
                      <a:pt x="17867" y="10665"/>
                      <a:pt x="17743" y="10665"/>
                      <a:pt x="17620" y="10610"/>
                    </a:cubicBezTo>
                    <a:cubicBezTo>
                      <a:pt x="17620" y="10610"/>
                      <a:pt x="17681" y="10555"/>
                      <a:pt x="17681" y="10555"/>
                    </a:cubicBezTo>
                    <a:cubicBezTo>
                      <a:pt x="17496" y="10170"/>
                      <a:pt x="17373" y="9840"/>
                      <a:pt x="17188" y="9455"/>
                    </a:cubicBezTo>
                    <a:cubicBezTo>
                      <a:pt x="16879" y="8961"/>
                      <a:pt x="16447" y="8521"/>
                      <a:pt x="16139" y="8026"/>
                    </a:cubicBezTo>
                    <a:cubicBezTo>
                      <a:pt x="15398" y="6927"/>
                      <a:pt x="15151" y="5663"/>
                      <a:pt x="15521" y="4454"/>
                    </a:cubicBezTo>
                    <a:cubicBezTo>
                      <a:pt x="14534" y="5223"/>
                      <a:pt x="13547" y="6103"/>
                      <a:pt x="12497" y="6817"/>
                    </a:cubicBezTo>
                    <a:cubicBezTo>
                      <a:pt x="11387" y="7587"/>
                      <a:pt x="10152" y="8136"/>
                      <a:pt x="8671" y="8466"/>
                    </a:cubicBezTo>
                    <a:cubicBezTo>
                      <a:pt x="9720" y="7752"/>
                      <a:pt x="10584" y="7037"/>
                      <a:pt x="10708" y="5883"/>
                    </a:cubicBezTo>
                    <a:cubicBezTo>
                      <a:pt x="9782" y="7202"/>
                      <a:pt x="8363" y="7916"/>
                      <a:pt x="6696" y="8191"/>
                    </a:cubicBezTo>
                    <a:cubicBezTo>
                      <a:pt x="7128" y="7642"/>
                      <a:pt x="7622" y="7147"/>
                      <a:pt x="8054" y="65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600"/>
              </a:p>
            </p:txBody>
          </p:sp>
        </p:grpSp>
        <p:sp>
          <p:nvSpPr>
            <p:cNvPr id="27" name="Google Shape;592;p74">
              <a:extLst>
                <a:ext uri="{FF2B5EF4-FFF2-40B4-BE49-F238E27FC236}">
                  <a16:creationId xmlns:a16="http://schemas.microsoft.com/office/drawing/2014/main" id="{72EEC3A2-4D31-E843-AB27-A4A3031AF6FB}"/>
                </a:ext>
              </a:extLst>
            </p:cNvPr>
            <p:cNvSpPr txBox="1"/>
            <p:nvPr/>
          </p:nvSpPr>
          <p:spPr>
            <a:xfrm>
              <a:off x="8074001" y="4541336"/>
              <a:ext cx="1262156" cy="627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Verdana"/>
                <a:buNone/>
              </a:pPr>
              <a:r>
                <a:rPr lang="en-US" sz="400" dirty="0" err="1"/>
                <a:t>awk</a:t>
              </a:r>
              <a:r>
                <a:rPr lang="en-US" sz="400" dirty="0"/>
                <a:t> –F, ‘{ a[$1]++} END { for(</a:t>
              </a:r>
              <a:r>
                <a:rPr lang="en-US" sz="400" dirty="0" err="1"/>
                <a:t>i</a:t>
              </a:r>
              <a:r>
                <a:rPr lang="en-US" sz="400" dirty="0"/>
                <a:t> in a) { print </a:t>
              </a:r>
              <a:r>
                <a:rPr lang="en-US" sz="400" dirty="0" err="1"/>
                <a:t>i,a</a:t>
              </a:r>
              <a:r>
                <a:rPr lang="en-US" sz="400" dirty="0"/>
                <a:t>[</a:t>
              </a:r>
              <a:r>
                <a:rPr lang="en-US" sz="400" dirty="0" err="1"/>
                <a:t>i</a:t>
              </a:r>
              <a:r>
                <a:rPr lang="en-US" sz="400" dirty="0"/>
                <a:t>] } } &lt;(find . –name \*.\*</a:t>
              </a:r>
              <a:r>
                <a:rPr lang="en-US" sz="400" dirty="0" err="1"/>
                <a:t>sv</a:t>
              </a:r>
              <a:r>
                <a:rPr lang="en-US" sz="400" dirty="0"/>
                <a:t> –exec cat  \{\} \;) | sort –k2,2 –n -r</a:t>
              </a:r>
              <a:endParaRPr sz="400" dirty="0"/>
            </a:p>
          </p:txBody>
        </p:sp>
        <p:pic>
          <p:nvPicPr>
            <p:cNvPr id="26" name="Google Shape;583;p74">
              <a:extLst>
                <a:ext uri="{FF2B5EF4-FFF2-40B4-BE49-F238E27FC236}">
                  <a16:creationId xmlns:a16="http://schemas.microsoft.com/office/drawing/2014/main" id="{058F624C-AA49-CF4C-8D75-07C672DDDB2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29000"/>
            </a:blip>
            <a:srcRect/>
            <a:stretch/>
          </p:blipFill>
          <p:spPr>
            <a:xfrm>
              <a:off x="7672816" y="4212188"/>
              <a:ext cx="1988173" cy="165429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883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B3B6E6-5ACE-A344-A897-FD933637A8F0}"/>
              </a:ext>
            </a:extLst>
          </p:cNvPr>
          <p:cNvSpPr txBox="1">
            <a:spLocks/>
          </p:cNvSpPr>
          <p:nvPr/>
        </p:nvSpPr>
        <p:spPr>
          <a:xfrm>
            <a:off x="838200" y="1379095"/>
            <a:ext cx="10515600" cy="4797868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u="sng" dirty="0"/>
              <a:t>Same data</a:t>
            </a:r>
            <a:r>
              <a:rPr lang="en-US" sz="4000" dirty="0"/>
              <a:t> with </a:t>
            </a:r>
            <a:r>
              <a:rPr lang="en-US" sz="4000" u="sng" dirty="0"/>
              <a:t>new computational steps &amp; code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or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u="sng" dirty="0"/>
              <a:t>Same computational steps &amp; code</a:t>
            </a:r>
            <a:r>
              <a:rPr lang="en-US" sz="4000" dirty="0"/>
              <a:t> with </a:t>
            </a:r>
            <a:r>
              <a:rPr lang="en-US" sz="4000" u="sng" dirty="0"/>
              <a:t>new data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Enables</a:t>
            </a:r>
            <a:r>
              <a:rPr lang="en-US" sz="4000" b="1" dirty="0"/>
              <a:t> Collaboration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8C2B0-6E0A-F84D-81F3-D4CCEA841C00}"/>
              </a:ext>
            </a:extLst>
          </p:cNvPr>
          <p:cNvSpPr txBox="1"/>
          <p:nvPr/>
        </p:nvSpPr>
        <p:spPr>
          <a:xfrm>
            <a:off x="4897713" y="180548"/>
            <a:ext cx="2396673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Reusability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10897-2857-884F-B594-C294CB56F30C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97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35966-0310-7345-9A8C-27BB5A70FA5A}"/>
              </a:ext>
            </a:extLst>
          </p:cNvPr>
          <p:cNvSpPr txBox="1"/>
          <p:nvPr/>
        </p:nvSpPr>
        <p:spPr>
          <a:xfrm>
            <a:off x="4028858" y="180548"/>
            <a:ext cx="4134391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Collaboration Tools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782C8D-DD5B-5142-8D1D-8B431CC229C5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A97206-A7F2-F14F-83A1-D989B0509D7D}"/>
              </a:ext>
            </a:extLst>
          </p:cNvPr>
          <p:cNvSpPr txBox="1">
            <a:spLocks/>
          </p:cNvSpPr>
          <p:nvPr/>
        </p:nvSpPr>
        <p:spPr>
          <a:xfrm>
            <a:off x="838200" y="1379095"/>
            <a:ext cx="11028218" cy="479786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Share code and workflows</a:t>
            </a:r>
          </a:p>
          <a:p>
            <a:pPr lvl="1"/>
            <a:r>
              <a:rPr lang="en-US" sz="3600" dirty="0"/>
              <a:t>versioning: </a:t>
            </a:r>
            <a:r>
              <a:rPr lang="en-US" sz="3600" u="sng" dirty="0"/>
              <a:t>git</a:t>
            </a:r>
            <a:r>
              <a:rPr lang="en-US" sz="3600" dirty="0"/>
              <a:t>, </a:t>
            </a:r>
            <a:r>
              <a:rPr lang="en-US" sz="3600" dirty="0" err="1"/>
              <a:t>svn</a:t>
            </a:r>
            <a:r>
              <a:rPr lang="en-US" sz="3600" dirty="0"/>
              <a:t>, mercurial, ...</a:t>
            </a:r>
          </a:p>
          <a:p>
            <a:pPr lvl="1"/>
            <a:r>
              <a:rPr lang="en-US" sz="3600" dirty="0"/>
              <a:t>services on the cloud: </a:t>
            </a:r>
            <a:r>
              <a:rPr lang="en-US" sz="3600" u="sng" dirty="0" err="1"/>
              <a:t>gitlab</a:t>
            </a:r>
            <a:r>
              <a:rPr lang="en-US" sz="3600" dirty="0"/>
              <a:t>, </a:t>
            </a:r>
            <a:r>
              <a:rPr lang="en-US" sz="3600" dirty="0" err="1"/>
              <a:t>github</a:t>
            </a:r>
            <a:r>
              <a:rPr lang="en-US" sz="3600" dirty="0"/>
              <a:t>, bitbucket, ...</a:t>
            </a:r>
          </a:p>
          <a:p>
            <a:pPr marL="457108" lvl="1" indent="0">
              <a:buNone/>
            </a:pPr>
            <a:endParaRPr lang="en-US" sz="3600" dirty="0"/>
          </a:p>
          <a:p>
            <a:r>
              <a:rPr lang="en-US" sz="4000" dirty="0"/>
              <a:t>Share data</a:t>
            </a:r>
          </a:p>
          <a:p>
            <a:pPr lvl="1"/>
            <a:r>
              <a:rPr lang="en-US" sz="3600" dirty="0"/>
              <a:t>as working datasets git </a:t>
            </a:r>
            <a:r>
              <a:rPr lang="en-US" sz="3600" dirty="0" err="1"/>
              <a:t>lfs</a:t>
            </a:r>
            <a:endParaRPr lang="en-US" sz="3600" dirty="0"/>
          </a:p>
          <a:p>
            <a:pPr lvl="1"/>
            <a:r>
              <a:rPr lang="en-US" sz="3600" dirty="0"/>
              <a:t>as open datasets: </a:t>
            </a:r>
            <a:r>
              <a:rPr lang="en-US" sz="3600" dirty="0" err="1"/>
              <a:t>Zenodo</a:t>
            </a:r>
            <a:r>
              <a:rPr lang="en-US" sz="3600" dirty="0"/>
              <a:t>, or others that gives you a DOI</a:t>
            </a:r>
          </a:p>
          <a:p>
            <a:pPr lvl="1"/>
            <a:endParaRPr lang="en-US" sz="3600" dirty="0"/>
          </a:p>
          <a:p>
            <a:r>
              <a:rPr lang="en-US" sz="4000" dirty="0"/>
              <a:t>Share run time</a:t>
            </a:r>
          </a:p>
          <a:p>
            <a:pPr lvl="1"/>
            <a:r>
              <a:rPr lang="en-US" sz="3600" u="sng" dirty="0"/>
              <a:t>Docker containers</a:t>
            </a:r>
            <a:r>
              <a:rPr lang="en-US" sz="3600" dirty="0"/>
              <a:t> or VMS (virtual box, </a:t>
            </a:r>
            <a:r>
              <a:rPr lang="en-US" sz="3600" dirty="0" err="1"/>
              <a:t>vmware</a:t>
            </a:r>
            <a:r>
              <a:rPr lang="en-US" sz="3600" dirty="0"/>
              <a:t>)</a:t>
            </a:r>
          </a:p>
          <a:p>
            <a:pPr lvl="1"/>
            <a:endParaRPr lang="en-US" sz="3600" dirty="0"/>
          </a:p>
          <a:p>
            <a:endParaRPr lang="en-US" sz="4000" dirty="0"/>
          </a:p>
          <a:p>
            <a:endParaRPr lang="en-US" sz="4000" dirty="0"/>
          </a:p>
          <a:p>
            <a:pPr lvl="1"/>
            <a:endParaRPr lang="en-US" sz="36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394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5734130" y="180549"/>
            <a:ext cx="72389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Git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C80414-6C92-C541-BB11-54D1000D3316}"/>
              </a:ext>
            </a:extLst>
          </p:cNvPr>
          <p:cNvSpPr txBox="1">
            <a:spLocks/>
          </p:cNvSpPr>
          <p:nvPr/>
        </p:nvSpPr>
        <p:spPr>
          <a:xfrm>
            <a:off x="838200" y="1276709"/>
            <a:ext cx="10515600" cy="490025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Linus Torvalds, 2005</a:t>
            </a:r>
          </a:p>
          <a:p>
            <a:endParaRPr lang="en-US" sz="2800" dirty="0"/>
          </a:p>
          <a:p>
            <a:r>
              <a:rPr lang="en-US" sz="2800" dirty="0"/>
              <a:t>ref: </a:t>
            </a:r>
            <a:r>
              <a:rPr lang="en-US" sz="2800" dirty="0">
                <a:hlinkClick r:id="rId3"/>
              </a:rPr>
              <a:t>https://git-scm.com/docs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Basic commands: </a:t>
            </a:r>
            <a:r>
              <a:rPr lang="en-US" sz="2800" dirty="0">
                <a:latin typeface="Consolas" panose="020B0609020204030204" pitchFamily="49" charset="0"/>
              </a:rPr>
              <a:t>clone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status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add</a:t>
            </a:r>
            <a:r>
              <a:rPr lang="en-US" sz="2800" dirty="0"/>
              <a:t>, </a:t>
            </a:r>
            <a:r>
              <a:rPr lang="en-US" sz="2800" dirty="0" err="1">
                <a:latin typeface="Consolas" panose="020B0609020204030204" pitchFamily="49" charset="0"/>
              </a:rPr>
              <a:t>rm</a:t>
            </a:r>
            <a:r>
              <a:rPr lang="en-US" sz="2800" dirty="0"/>
              <a:t>, mv, </a:t>
            </a:r>
            <a:r>
              <a:rPr lang="en-US" sz="2800" dirty="0">
                <a:latin typeface="Consolas" panose="020B0609020204030204" pitchFamily="49" charset="0"/>
              </a:rPr>
              <a:t>commit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pull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push</a:t>
            </a:r>
          </a:p>
          <a:p>
            <a:r>
              <a:rPr lang="en-US" sz="2800" dirty="0"/>
              <a:t>Useful commands: </a:t>
            </a:r>
            <a:r>
              <a:rPr lang="en-US" sz="2800" dirty="0">
                <a:latin typeface="Consolas" panose="020B0609020204030204" pitchFamily="49" charset="0"/>
              </a:rPr>
              <a:t>log, merge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stash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checkout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branch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diff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tag</a:t>
            </a:r>
          </a:p>
          <a:p>
            <a:r>
              <a:rPr lang="en-US" sz="2800" dirty="0"/>
              <a:t>Advanced commands: </a:t>
            </a:r>
            <a:r>
              <a:rPr lang="en-US" sz="2800" dirty="0">
                <a:latin typeface="Consolas" panose="020B0609020204030204" pitchFamily="49" charset="0"/>
              </a:rPr>
              <a:t>cherry-pick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rebase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remote</a:t>
            </a:r>
            <a:r>
              <a:rPr lang="en-US" sz="2800" dirty="0"/>
              <a:t>, </a:t>
            </a:r>
            <a:r>
              <a:rPr lang="en-US" sz="2800" dirty="0" err="1">
                <a:latin typeface="Consolas" panose="020B0609020204030204" pitchFamily="49" charset="0"/>
              </a:rPr>
              <a:t>init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revert</a:t>
            </a:r>
            <a:r>
              <a:rPr lang="en-US" sz="2800" dirty="0"/>
              <a:t>, </a:t>
            </a:r>
            <a:r>
              <a:rPr lang="en-US" sz="2800" dirty="0">
                <a:latin typeface="Consolas" panose="020B0609020204030204" pitchFamily="49" charset="0"/>
              </a:rPr>
              <a:t>reset</a:t>
            </a:r>
          </a:p>
          <a:p>
            <a:endParaRPr lang="en-US" sz="2800" dirty="0"/>
          </a:p>
          <a:p>
            <a:r>
              <a:rPr lang="en-US" sz="2800" dirty="0"/>
              <a:t>Commits represents snapshots of the state of the repository, expressed as a diff from the previous one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383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5734129" y="180549"/>
            <a:ext cx="72389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Git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2B8A3-2E74-CD44-BB6E-3D53A3D0F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088822"/>
            <a:ext cx="7405620" cy="49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8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4640921" y="180549"/>
            <a:ext cx="2910330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Git: branches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C80414-6C92-C541-BB11-54D1000D3316}"/>
              </a:ext>
            </a:extLst>
          </p:cNvPr>
          <p:cNvSpPr txBox="1">
            <a:spLocks/>
          </p:cNvSpPr>
          <p:nvPr/>
        </p:nvSpPr>
        <p:spPr>
          <a:xfrm>
            <a:off x="838200" y="1276709"/>
            <a:ext cx="10515600" cy="4900254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Commits form a tree (+ merges), with branches</a:t>
            </a:r>
            <a:endParaRPr lang="en-US" sz="1800" dirty="0">
              <a:solidFill>
                <a:schemeClr val="accent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branch </a:t>
            </a:r>
            <a:r>
              <a:rPr lang="en-US" sz="18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00" dirty="0"/>
              <a:t>, then </a:t>
            </a:r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</a:t>
            </a:r>
            <a:r>
              <a:rPr lang="en-US" sz="18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00" dirty="0"/>
              <a:t> to switch between branch names or commit</a:t>
            </a:r>
          </a:p>
          <a:p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 origin </a:t>
            </a:r>
            <a:r>
              <a:rPr lang="en-US" sz="18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(push a branch)</a:t>
            </a:r>
          </a:p>
          <a:p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merge origin/</a:t>
            </a:r>
            <a:r>
              <a:rPr lang="en-US" sz="18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</a:t>
            </a:r>
            <a:r>
              <a:rPr lang="en-US" sz="1800" dirty="0"/>
              <a:t>(merge the tip of a branch on current branch)</a:t>
            </a:r>
            <a:endParaRPr lang="en-US" sz="1800" dirty="0">
              <a:solidFill>
                <a:schemeClr val="accent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log --graph --pretty=</a:t>
            </a:r>
            <a:r>
              <a:rPr lang="en-US" sz="1800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r>
              <a:rPr lang="en-US" sz="18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--abbrev-commit --all </a:t>
            </a:r>
            <a:r>
              <a:rPr lang="en-US" sz="1800" dirty="0"/>
              <a:t>(display the commit graph)</a:t>
            </a:r>
            <a:endParaRPr lang="en-US" sz="1800" dirty="0">
              <a:solidFill>
                <a:schemeClr val="accent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/>
              <a:t>Gitflow</a:t>
            </a:r>
            <a:r>
              <a:rPr lang="en-US" sz="1800" dirty="0"/>
              <a:t>: good practice for branching, “decentralized but centralized”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C8AB92-5DF7-1548-B2AF-0ABDE54A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029" y="3531640"/>
            <a:ext cx="4672314" cy="27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4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5332746" y="180549"/>
            <a:ext cx="1526683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Git LFS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CDA5EC-0ADC-2C46-97F3-21194ED5CADA}"/>
              </a:ext>
            </a:extLst>
          </p:cNvPr>
          <p:cNvSpPr txBox="1">
            <a:spLocks/>
          </p:cNvSpPr>
          <p:nvPr/>
        </p:nvSpPr>
        <p:spPr>
          <a:xfrm>
            <a:off x="838199" y="1276709"/>
            <a:ext cx="10882745" cy="5067093"/>
          </a:xfrm>
          <a:prstGeom prst="rect">
            <a:avLst/>
          </a:prstGeom>
        </p:spPr>
        <p:txBody>
          <a:bodyPr wrap="square" tIns="46800">
            <a:sp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Used to work with big files</a:t>
            </a:r>
          </a:p>
          <a:p>
            <a:pPr lvl="1">
              <a:spcBef>
                <a:spcPts val="0"/>
              </a:spcBef>
              <a:spcAft>
                <a:spcPts val="1029"/>
              </a:spcAft>
            </a:pPr>
            <a:r>
              <a:rPr lang="en-US" sz="1800" dirty="0">
                <a:latin typeface="Source Sans Pro Light" pitchFamily="34"/>
              </a:rPr>
              <a:t>Replace large files in your repository with tiny (versioned) pointer files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029"/>
              </a:spcAft>
            </a:pPr>
            <a:r>
              <a:rPr lang="en-US" sz="1800" dirty="0">
                <a:latin typeface="Source Sans Pro Light" pitchFamily="34"/>
              </a:rPr>
              <a:t>Pointer files are swapped out for the real files at checkout (using smudge and clean)</a:t>
            </a:r>
          </a:p>
          <a:p>
            <a:pPr>
              <a:spcBef>
                <a:spcPts val="0"/>
              </a:spcBef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Basic commands: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track, git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ls-files, git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</a:t>
            </a:r>
          </a:p>
          <a:p>
            <a:pPr>
              <a:spcBef>
                <a:spcPts val="0"/>
              </a:spcBef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More advanced command: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migrate </a:t>
            </a:r>
            <a:r>
              <a:rPr lang="en-US" sz="2000" dirty="0">
                <a:latin typeface="Source Sans Pro Light" pitchFamily="34"/>
              </a:rPr>
              <a:t>– convert history of git repository to use Git LFS (when large files are accidentally committed)</a:t>
            </a:r>
          </a:p>
          <a:p>
            <a:pPr>
              <a:spcBef>
                <a:spcPts val="0"/>
              </a:spcBef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Most common mistakes:</a:t>
            </a:r>
          </a:p>
          <a:p>
            <a:pPr lvl="1">
              <a:spcBef>
                <a:spcPts val="0"/>
              </a:spcBef>
              <a:spcAft>
                <a:spcPts val="1029"/>
              </a:spcAft>
            </a:pPr>
            <a:r>
              <a:rPr lang="en-US" sz="1800" dirty="0">
                <a:latin typeface="Source Sans Pro Light" pitchFamily="34"/>
              </a:rPr>
              <a:t>You believe you are reading the real file, but it is a pointer file (e.g. git </a:t>
            </a:r>
            <a:r>
              <a:rPr lang="en-US" sz="1800" dirty="0" err="1">
                <a:latin typeface="Source Sans Pro Light" pitchFamily="34"/>
              </a:rPr>
              <a:t>lfs</a:t>
            </a:r>
            <a:r>
              <a:rPr lang="en-US" sz="1800" dirty="0">
                <a:latin typeface="Source Sans Pro Light" pitchFamily="34"/>
              </a:rPr>
              <a:t> fetch is turned off)</a:t>
            </a:r>
          </a:p>
          <a:p>
            <a:pPr lvl="1">
              <a:spcBef>
                <a:spcPts val="0"/>
              </a:spcBef>
              <a:spcAft>
                <a:spcPts val="1029"/>
              </a:spcAft>
            </a:pPr>
            <a:r>
              <a:rPr lang="en-US" sz="1800" dirty="0">
                <a:latin typeface="Source Sans Pro Light" pitchFamily="34"/>
              </a:rPr>
              <a:t>You have an existing file, track it with git </a:t>
            </a:r>
            <a:r>
              <a:rPr lang="en-US" sz="1800" dirty="0" err="1">
                <a:latin typeface="Source Sans Pro Light" pitchFamily="34"/>
              </a:rPr>
              <a:t>lfs</a:t>
            </a:r>
            <a:r>
              <a:rPr lang="en-US" sz="1800" dirty="0">
                <a:latin typeface="Source Sans Pro Light" pitchFamily="34"/>
              </a:rPr>
              <a:t> and replace it with a tiny pointer file when you commit, but you forget to remove the large file from the git history with git </a:t>
            </a:r>
            <a:r>
              <a:rPr lang="en-US" sz="1800" dirty="0" err="1">
                <a:latin typeface="Source Sans Pro Light" pitchFamily="34"/>
              </a:rPr>
              <a:t>lfs</a:t>
            </a:r>
            <a:r>
              <a:rPr lang="en-US" sz="1800" dirty="0">
                <a:latin typeface="Source Sans Pro Light" pitchFamily="34"/>
              </a:rPr>
              <a:t> migrate</a:t>
            </a:r>
            <a:endParaRPr lang="en-US" sz="2000" dirty="0">
              <a:latin typeface="Source Sans Pro Light" pitchFamily="34"/>
            </a:endParaRPr>
          </a:p>
          <a:p>
            <a:pPr>
              <a:spcAft>
                <a:spcPts val="1029"/>
              </a:spcAft>
            </a:pPr>
            <a:r>
              <a:rPr lang="en-US" sz="2000" dirty="0">
                <a:latin typeface="Source Sans Pro Light" pitchFamily="34"/>
              </a:rPr>
              <a:t>Refs</a:t>
            </a:r>
          </a:p>
          <a:p>
            <a:pPr lvl="1">
              <a:spcAft>
                <a:spcPts val="1029"/>
              </a:spcAft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https://git-lfs.github.com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Aft>
                <a:spcPts val="1029"/>
              </a:spcAft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https://github.com/git-lfs/git-lfs/wiki/Tutorial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25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5305938" y="180549"/>
            <a:ext cx="1580286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Docker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E1FC1A-E5B0-5049-8D7A-B1437C49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617" y="1732472"/>
            <a:ext cx="8788999" cy="4509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4A4040-A14A-584D-AFC5-1FAA10DD92C2}"/>
              </a:ext>
            </a:extLst>
          </p:cNvPr>
          <p:cNvSpPr/>
          <p:nvPr/>
        </p:nvSpPr>
        <p:spPr>
          <a:xfrm>
            <a:off x="0" y="6488668"/>
            <a:ext cx="260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docs.docker.com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8868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2379469" y="180549"/>
            <a:ext cx="7433235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Docker image vs. Docker container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CDA5EC-0ADC-2C46-97F3-21194ED5CADA}"/>
              </a:ext>
            </a:extLst>
          </p:cNvPr>
          <p:cNvSpPr txBox="1">
            <a:spLocks/>
          </p:cNvSpPr>
          <p:nvPr/>
        </p:nvSpPr>
        <p:spPr>
          <a:xfrm>
            <a:off x="838200" y="1276709"/>
            <a:ext cx="10515600" cy="4617674"/>
          </a:xfrm>
          <a:prstGeom prst="rect">
            <a:avLst/>
          </a:prstGeom>
        </p:spPr>
        <p:txBody>
          <a:bodyPr>
            <a:sp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29"/>
              </a:spcAft>
            </a:pPr>
            <a:r>
              <a:rPr lang="en-US" dirty="0">
                <a:latin typeface="Source Sans Pro Light" pitchFamily="34"/>
              </a:rPr>
              <a:t>Docker image: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a stack of read-only layers (a file)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packaged and tagged (downloadable from a registry)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600" dirty="0">
                <a:latin typeface="Consolas" panose="020B0609020204030204" pitchFamily="49" charset="0"/>
              </a:rPr>
              <a:t>docker pull </a:t>
            </a: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/ </a:t>
            </a:r>
            <a:r>
              <a:rPr lang="en-US" sz="2600" dirty="0">
                <a:latin typeface="Consolas" panose="020B0609020204030204" pitchFamily="49" charset="0"/>
              </a:rPr>
              <a:t>docker build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600" dirty="0">
                <a:latin typeface="Consolas" panose="020B0609020204030204" pitchFamily="49" charset="0"/>
              </a:rPr>
              <a:t>docker images</a:t>
            </a:r>
          </a:p>
          <a:p>
            <a:pPr>
              <a:spcAft>
                <a:spcPts val="1029"/>
              </a:spcAft>
            </a:pPr>
            <a:r>
              <a:rPr lang="en-US" dirty="0">
                <a:latin typeface="Source Sans Pro Light" pitchFamily="34"/>
              </a:rPr>
              <a:t>Docker container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instance of a docker image with a writable layer (volume)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has an id and a name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600" dirty="0">
                <a:latin typeface="Consolas" panose="020B0609020204030204" pitchFamily="49" charset="0"/>
              </a:rPr>
              <a:t>docker run </a:t>
            </a:r>
            <a:r>
              <a:rPr lang="en-US" sz="2100" dirty="0">
                <a:solidFill>
                  <a:srgbClr val="1C1C1C"/>
                </a:solidFill>
                <a:latin typeface="Source Sans Pro Light" pitchFamily="34"/>
              </a:rPr>
              <a:t>/ </a:t>
            </a:r>
            <a:r>
              <a:rPr lang="en-US" sz="2600" dirty="0">
                <a:latin typeface="Consolas" panose="020B0609020204030204" pitchFamily="49" charset="0"/>
              </a:rPr>
              <a:t>docker create</a:t>
            </a:r>
          </a:p>
          <a:p>
            <a:pPr marL="685759" lvl="2" indent="-342900">
              <a:spcBef>
                <a:spcPts val="0"/>
              </a:spcBef>
              <a:spcAft>
                <a:spcPts val="1029"/>
              </a:spcAft>
            </a:pPr>
            <a:r>
              <a:rPr lang="en-US" sz="2600" dirty="0">
                <a:latin typeface="Consolas" panose="020B0609020204030204" pitchFamily="49" charset="0"/>
              </a:rPr>
              <a:t>docker </a:t>
            </a:r>
            <a:r>
              <a:rPr lang="en-US" sz="2600" dirty="0" err="1">
                <a:latin typeface="Consolas" panose="020B0609020204030204" pitchFamily="49" charset="0"/>
              </a:rPr>
              <a:t>ps</a:t>
            </a:r>
            <a:r>
              <a:rPr lang="en-US" sz="2600" dirty="0">
                <a:latin typeface="Consolas" panose="020B0609020204030204" pitchFamily="49" charset="0"/>
              </a:rPr>
              <a:t> -a</a:t>
            </a:r>
          </a:p>
        </p:txBody>
      </p:sp>
    </p:spTree>
    <p:extLst>
      <p:ext uri="{BB962C8B-B14F-4D97-AF65-F5344CB8AC3E}">
        <p14:creationId xmlns:p14="http://schemas.microsoft.com/office/powerpoint/2010/main" val="5745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1942423" y="2648669"/>
            <a:ext cx="8326317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Reproducible </a:t>
            </a:r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Data Science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48521B-D7E8-AF45-8A41-02D144E0A23C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46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1861187" y="180549"/>
            <a:ext cx="8469801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Building Docker images from </a:t>
            </a:r>
            <a:r>
              <a:rPr lang="en-US" sz="4000" b="1" dirty="0" err="1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Dockerfile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167A06D-1043-F945-B213-1870D5052565}"/>
              </a:ext>
            </a:extLst>
          </p:cNvPr>
          <p:cNvSpPr txBox="1">
            <a:spLocks/>
          </p:cNvSpPr>
          <p:nvPr/>
        </p:nvSpPr>
        <p:spPr>
          <a:xfrm>
            <a:off x="838201" y="1276709"/>
            <a:ext cx="10515600" cy="490025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FROM </a:t>
            </a:r>
            <a:r>
              <a:rPr lang="en-GB" dirty="0" err="1"/>
              <a:t>debian:stable</a:t>
            </a:r>
            <a:endParaRPr lang="en-GB" dirty="0"/>
          </a:p>
          <a:p>
            <a:pPr lvl="1"/>
            <a:r>
              <a:rPr lang="fr-CH" dirty="0"/>
              <a:t>Base image, have a look at </a:t>
            </a:r>
            <a:r>
              <a:rPr lang="fr-CH" dirty="0">
                <a:hlinkClick r:id="rId3"/>
              </a:rPr>
              <a:t>https://hub.docker.com/explore/</a:t>
            </a:r>
            <a:endParaRPr lang="fr-CH" dirty="0"/>
          </a:p>
          <a:p>
            <a:r>
              <a:rPr lang="fr-CH" dirty="0"/>
              <a:t>USER </a:t>
            </a:r>
            <a:r>
              <a:rPr lang="fr-CH" dirty="0" err="1"/>
              <a:t>root</a:t>
            </a:r>
            <a:endParaRPr lang="fr-CH" dirty="0"/>
          </a:p>
          <a:p>
            <a:pPr lvl="1"/>
            <a:r>
              <a:rPr lang="fr-CH" dirty="0"/>
              <a:t>Set the user for the </a:t>
            </a:r>
            <a:r>
              <a:rPr lang="fr-CH" dirty="0" err="1"/>
              <a:t>following</a:t>
            </a:r>
            <a:r>
              <a:rPr lang="fr-CH" dirty="0"/>
              <a:t> </a:t>
            </a:r>
            <a:r>
              <a:rPr lang="fr-CH" dirty="0" err="1"/>
              <a:t>commands</a:t>
            </a:r>
            <a:endParaRPr lang="en-GB" dirty="0"/>
          </a:p>
          <a:p>
            <a:r>
              <a:rPr lang="en-GB" dirty="0"/>
              <a:t>RUN apt-get update &amp;&amp; apt-get install -y --force-yes apache2</a:t>
            </a:r>
          </a:p>
          <a:p>
            <a:pPr lvl="1"/>
            <a:r>
              <a:rPr lang="fr-CH" dirty="0" err="1"/>
              <a:t>Run</a:t>
            </a:r>
            <a:r>
              <a:rPr lang="fr-CH" dirty="0"/>
              <a:t> </a:t>
            </a:r>
            <a:r>
              <a:rPr lang="fr-CH" dirty="0" err="1"/>
              <a:t>arbitrary</a:t>
            </a:r>
            <a:r>
              <a:rPr lang="fr-CH" dirty="0"/>
              <a:t> </a:t>
            </a:r>
            <a:r>
              <a:rPr lang="fr-CH" dirty="0" err="1"/>
              <a:t>shell</a:t>
            </a:r>
            <a:r>
              <a:rPr lang="fr-CH" dirty="0"/>
              <a:t> </a:t>
            </a:r>
            <a:r>
              <a:rPr lang="fr-CH" dirty="0" err="1"/>
              <a:t>commands</a:t>
            </a:r>
            <a:r>
              <a:rPr lang="fr-CH" dirty="0"/>
              <a:t>, </a:t>
            </a:r>
            <a:r>
              <a:rPr lang="fr-CH" b="1" dirty="0" err="1"/>
              <a:t>each</a:t>
            </a:r>
            <a:r>
              <a:rPr lang="fr-CH" b="1" dirty="0"/>
              <a:t> line </a:t>
            </a:r>
            <a:r>
              <a:rPr lang="fr-CH" b="1" dirty="0" err="1"/>
              <a:t>add</a:t>
            </a:r>
            <a:r>
              <a:rPr lang="fr-CH" b="1" dirty="0"/>
              <a:t> a overlay layer!</a:t>
            </a:r>
            <a:endParaRPr lang="en-GB" b="1" dirty="0"/>
          </a:p>
          <a:p>
            <a:r>
              <a:rPr lang="en-GB" dirty="0"/>
              <a:t>EXPOSE 80 443</a:t>
            </a:r>
          </a:p>
          <a:p>
            <a:pPr lvl="1"/>
            <a:r>
              <a:rPr lang="fr-CH" dirty="0" err="1"/>
              <a:t>Defines</a:t>
            </a:r>
            <a:r>
              <a:rPr lang="fr-CH" dirty="0"/>
              <a:t> the network ports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will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exposed</a:t>
            </a:r>
            <a:endParaRPr lang="fr-CH" dirty="0"/>
          </a:p>
          <a:p>
            <a:r>
              <a:rPr lang="fr-CH" dirty="0"/>
              <a:t>COPY </a:t>
            </a:r>
            <a:r>
              <a:rPr lang="fr-CH" dirty="0" err="1"/>
              <a:t>website.conf</a:t>
            </a:r>
            <a:r>
              <a:rPr lang="fr-CH" dirty="0"/>
              <a:t> /</a:t>
            </a:r>
            <a:r>
              <a:rPr lang="fr-CH" dirty="0" err="1"/>
              <a:t>etc</a:t>
            </a:r>
            <a:r>
              <a:rPr lang="fr-CH" dirty="0"/>
              <a:t>/apache2/site-</a:t>
            </a:r>
            <a:r>
              <a:rPr lang="fr-CH" dirty="0" err="1"/>
              <a:t>enabled</a:t>
            </a:r>
            <a:r>
              <a:rPr lang="fr-CH" dirty="0"/>
              <a:t>/</a:t>
            </a:r>
          </a:p>
          <a:p>
            <a:pPr lvl="1"/>
            <a:r>
              <a:rPr lang="fr-CH" dirty="0"/>
              <a:t>Put a copy of a local file </a:t>
            </a:r>
            <a:r>
              <a:rPr lang="fr-CH" dirty="0" err="1"/>
              <a:t>into</a:t>
            </a:r>
            <a:r>
              <a:rPr lang="fr-CH" dirty="0"/>
              <a:t> the docker image, </a:t>
            </a:r>
            <a:r>
              <a:rPr lang="fr-CH" b="1" dirty="0" err="1"/>
              <a:t>it</a:t>
            </a:r>
            <a:r>
              <a:rPr lang="fr-CH" b="1" dirty="0"/>
              <a:t> </a:t>
            </a:r>
            <a:r>
              <a:rPr lang="fr-CH" b="1" dirty="0" err="1"/>
              <a:t>also</a:t>
            </a:r>
            <a:r>
              <a:rPr lang="fr-CH" b="1" dirty="0"/>
              <a:t> </a:t>
            </a:r>
            <a:r>
              <a:rPr lang="fr-CH" b="1" dirty="0" err="1"/>
              <a:t>add</a:t>
            </a:r>
            <a:r>
              <a:rPr lang="fr-CH" b="1" dirty="0"/>
              <a:t> a new layer</a:t>
            </a:r>
            <a:r>
              <a:rPr lang="fr-CH" dirty="0"/>
              <a:t>.</a:t>
            </a:r>
            <a:endParaRPr lang="en-GB" dirty="0"/>
          </a:p>
          <a:p>
            <a:r>
              <a:rPr lang="en-GB" dirty="0"/>
              <a:t>VOLUME ["/</a:t>
            </a:r>
            <a:r>
              <a:rPr lang="en-GB" dirty="0" err="1"/>
              <a:t>var</a:t>
            </a:r>
            <a:r>
              <a:rPr lang="en-GB" dirty="0"/>
              <a:t>/www", "/</a:t>
            </a:r>
            <a:r>
              <a:rPr lang="en-GB" dirty="0" err="1"/>
              <a:t>var</a:t>
            </a:r>
            <a:r>
              <a:rPr lang="en-GB" dirty="0"/>
              <a:t>/log/apache2"]</a:t>
            </a:r>
          </a:p>
          <a:p>
            <a:pPr lvl="1"/>
            <a:r>
              <a:rPr lang="fr-CH" dirty="0" err="1"/>
              <a:t>Specifies</a:t>
            </a:r>
            <a:r>
              <a:rPr lang="fr-CH" dirty="0"/>
              <a:t> </a:t>
            </a:r>
            <a:r>
              <a:rPr lang="fr-CH" dirty="0" err="1"/>
              <a:t>mountpoint</a:t>
            </a:r>
            <a:r>
              <a:rPr lang="fr-CH" dirty="0"/>
              <a:t> for </a:t>
            </a:r>
            <a:r>
              <a:rPr lang="fr-CH" dirty="0" err="1"/>
              <a:t>external</a:t>
            </a:r>
            <a:r>
              <a:rPr lang="fr-CH" dirty="0"/>
              <a:t> volumes</a:t>
            </a:r>
            <a:endParaRPr lang="en-GB" dirty="0"/>
          </a:p>
          <a:p>
            <a:r>
              <a:rPr lang="en-GB" dirty="0"/>
              <a:t>ENTRYPOINT ["/</a:t>
            </a:r>
            <a:r>
              <a:rPr lang="en-GB" dirty="0" err="1"/>
              <a:t>usr</a:t>
            </a:r>
            <a:r>
              <a:rPr lang="en-GB" dirty="0"/>
              <a:t>/</a:t>
            </a:r>
            <a:r>
              <a:rPr lang="en-GB" dirty="0" err="1"/>
              <a:t>sbin</a:t>
            </a:r>
            <a:r>
              <a:rPr lang="en-GB" dirty="0"/>
              <a:t>/apache2ctl", "-D", "FOREGROUND"]</a:t>
            </a:r>
          </a:p>
          <a:p>
            <a:pPr lvl="1"/>
            <a:r>
              <a:rPr lang="fr-CH" dirty="0"/>
              <a:t>The command </a:t>
            </a:r>
            <a:r>
              <a:rPr lang="fr-CH" dirty="0" err="1"/>
              <a:t>that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run</a:t>
            </a:r>
            <a:r>
              <a:rPr lang="fr-CH" dirty="0"/>
              <a:t> </a:t>
            </a:r>
            <a:r>
              <a:rPr lang="fr-CH" dirty="0" err="1"/>
              <a:t>when</a:t>
            </a:r>
            <a:r>
              <a:rPr lang="fr-CH" dirty="0"/>
              <a:t> container </a:t>
            </a:r>
            <a:r>
              <a:rPr lang="fr-CH" dirty="0" err="1"/>
              <a:t>starts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BDDE9E-FE53-594B-8592-3356A5E5B97C}"/>
              </a:ext>
            </a:extLst>
          </p:cNvPr>
          <p:cNvSpPr/>
          <p:nvPr/>
        </p:nvSpPr>
        <p:spPr>
          <a:xfrm>
            <a:off x="228600" y="6444218"/>
            <a:ext cx="7897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docs.docker.com</a:t>
            </a:r>
            <a:r>
              <a:rPr lang="en-GB" dirty="0">
                <a:solidFill>
                  <a:schemeClr val="bg1"/>
                </a:solidFill>
              </a:rPr>
              <a:t>/develop/develop-images/</a:t>
            </a:r>
            <a:r>
              <a:rPr lang="en-GB" dirty="0" err="1">
                <a:solidFill>
                  <a:schemeClr val="bg1"/>
                </a:solidFill>
              </a:rPr>
              <a:t>dockerfile_best</a:t>
            </a:r>
            <a:r>
              <a:rPr lang="en-GB" dirty="0">
                <a:solidFill>
                  <a:schemeClr val="bg1"/>
                </a:solidFill>
              </a:rPr>
              <a:t>-practices/</a:t>
            </a:r>
          </a:p>
        </p:txBody>
      </p:sp>
    </p:spTree>
    <p:extLst>
      <p:ext uri="{BB962C8B-B14F-4D97-AF65-F5344CB8AC3E}">
        <p14:creationId xmlns:p14="http://schemas.microsoft.com/office/powerpoint/2010/main" val="167151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71874E-A681-2543-B15C-60664B70D464}"/>
              </a:ext>
            </a:extLst>
          </p:cNvPr>
          <p:cNvSpPr txBox="1"/>
          <p:nvPr/>
        </p:nvSpPr>
        <p:spPr>
          <a:xfrm>
            <a:off x="3818199" y="180549"/>
            <a:ext cx="4555781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Managing containers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44FAB-A8BD-844B-969D-360F66CED1B8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AD86B2-42DC-8940-B673-6C7BD7A0AD58}"/>
              </a:ext>
            </a:extLst>
          </p:cNvPr>
          <p:cNvSpPr txBox="1">
            <a:spLocks/>
          </p:cNvSpPr>
          <p:nvPr/>
        </p:nvSpPr>
        <p:spPr>
          <a:xfrm>
            <a:off x="838201" y="1276709"/>
            <a:ext cx="10515600" cy="4900254"/>
          </a:xfrm>
          <a:prstGeom prst="rect">
            <a:avLst/>
          </a:prstGeom>
        </p:spPr>
        <p:txBody>
          <a:bodyPr>
            <a:normAutofit/>
          </a:bodyPr>
          <a:lstStyle>
            <a:lvl1pPr marL="228555" indent="-228555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66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2772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599880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6989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/>
          </a:p>
          <a:p>
            <a:r>
              <a:rPr lang="en-US" sz="2600">
                <a:latin typeface="Consolas" panose="020B0609020204030204" pitchFamily="49" charset="0"/>
              </a:rPr>
              <a:t>docker run </a:t>
            </a:r>
            <a:r>
              <a:rPr lang="en-US" sz="2800"/>
              <a:t>/ </a:t>
            </a:r>
            <a:r>
              <a:rPr lang="en-US" sz="2600">
                <a:latin typeface="Consolas" panose="020B0609020204030204" pitchFamily="49" charset="0"/>
              </a:rPr>
              <a:t>docker attach </a:t>
            </a:r>
            <a:r>
              <a:rPr lang="en-US" sz="2800"/>
              <a:t>/ </a:t>
            </a:r>
            <a:r>
              <a:rPr lang="en-US" sz="2600">
                <a:latin typeface="Consolas" panose="020B0609020204030204" pitchFamily="49" charset="0"/>
              </a:rPr>
              <a:t>docker exec -ti</a:t>
            </a:r>
          </a:p>
          <a:p>
            <a:pPr marL="685759" lvl="2" indent="-342900">
              <a:spcBef>
                <a:spcPts val="0"/>
              </a:spcBef>
              <a:spcAft>
                <a:spcPts val="1036"/>
              </a:spcAft>
            </a:pPr>
            <a:r>
              <a:rPr lang="en-US" sz="2400">
                <a:solidFill>
                  <a:srgbClr val="1C1C1C"/>
                </a:solidFill>
                <a:latin typeface="Source Sans Pro Light" pitchFamily="34"/>
              </a:rPr>
              <a:t>for attaching stdin/stdout to a new/runnning container</a:t>
            </a:r>
          </a:p>
          <a:p>
            <a:r>
              <a:rPr lang="en-US" sz="2600">
                <a:latin typeface="Consolas" panose="020B0609020204030204" pitchFamily="49" charset="0"/>
              </a:rPr>
              <a:t>docker start </a:t>
            </a:r>
            <a:r>
              <a:rPr lang="en-US" sz="2800"/>
              <a:t>/ </a:t>
            </a:r>
            <a:r>
              <a:rPr lang="en-US" sz="2600">
                <a:latin typeface="Consolas" panose="020B0609020204030204" pitchFamily="49" charset="0"/>
              </a:rPr>
              <a:t>docker stop</a:t>
            </a:r>
          </a:p>
          <a:p>
            <a:pPr marL="685759" lvl="2" indent="-342900">
              <a:spcBef>
                <a:spcPts val="0"/>
              </a:spcBef>
              <a:spcAft>
                <a:spcPts val="1036"/>
              </a:spcAft>
            </a:pPr>
            <a:r>
              <a:rPr lang="en-US" sz="2400">
                <a:solidFill>
                  <a:srgbClr val="1C1C1C"/>
                </a:solidFill>
                <a:latin typeface="Source Sans Pro Light" pitchFamily="34"/>
              </a:rPr>
              <a:t>for starting/stopping existing containers</a:t>
            </a:r>
          </a:p>
          <a:p>
            <a:r>
              <a:rPr lang="en-US" sz="2600">
                <a:latin typeface="Consolas" panose="020B0609020204030204" pitchFamily="49" charset="0"/>
              </a:rPr>
              <a:t>docker kill </a:t>
            </a:r>
            <a:r>
              <a:rPr lang="en-US" sz="2800"/>
              <a:t>/ </a:t>
            </a:r>
            <a:r>
              <a:rPr lang="en-US" sz="2600">
                <a:latin typeface="Consolas" panose="020B0609020204030204" pitchFamily="49" charset="0"/>
              </a:rPr>
              <a:t>docker rm</a:t>
            </a:r>
          </a:p>
          <a:p>
            <a:pPr marL="685759" lvl="2" indent="-342900">
              <a:spcBef>
                <a:spcPts val="0"/>
              </a:spcBef>
              <a:spcAft>
                <a:spcPts val="1036"/>
              </a:spcAft>
            </a:pPr>
            <a:r>
              <a:rPr lang="en-US" sz="2400"/>
              <a:t>for force-quit and cleanup the volume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0272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7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3384075" y="2393488"/>
            <a:ext cx="542385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Exercises Week 2</a:t>
            </a:r>
          </a:p>
          <a:p>
            <a:pPr algn="ctr"/>
            <a:endParaRPr lang="en-US" sz="5900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03030" y="2096429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48521B-D7E8-AF45-8A41-02D144E0A23C}"/>
              </a:ext>
            </a:extLst>
          </p:cNvPr>
          <p:cNvSpPr txBox="1"/>
          <p:nvPr/>
        </p:nvSpPr>
        <p:spPr>
          <a:xfrm>
            <a:off x="68357" y="6312524"/>
            <a:ext cx="3434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Spring 2020 - </a:t>
            </a:r>
            <a:r>
              <a:rPr lang="en-US" sz="2800" b="1" dirty="0">
                <a:solidFill>
                  <a:schemeClr val="bg1"/>
                </a:solidFill>
              </a:rPr>
              <a:t>week #2</a:t>
            </a:r>
            <a:endParaRPr lang="en-US" sz="20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177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63" y="1582614"/>
            <a:ext cx="10515600" cy="4447203"/>
          </a:xfrm>
        </p:spPr>
        <p:txBody>
          <a:bodyPr>
            <a:normAutofit/>
          </a:bodyPr>
          <a:lstStyle/>
          <a:p>
            <a:r>
              <a:rPr lang="en-US" sz="3200" dirty="0"/>
              <a:t>Head over to the RENKU webpage</a:t>
            </a:r>
          </a:p>
          <a:p>
            <a:pPr lvl="1"/>
            <a:r>
              <a:rPr lang="en-US" sz="2800" dirty="0">
                <a:hlinkClick r:id="rId3"/>
              </a:rPr>
              <a:t>https://renku.iccluster.epfl.ch</a:t>
            </a:r>
            <a:endParaRPr lang="en-US" sz="2800" dirty="0"/>
          </a:p>
          <a:p>
            <a:pPr lvl="1"/>
            <a:r>
              <a:rPr lang="en-US" sz="2800" dirty="0"/>
              <a:t>You will need the EPFL VPN if connecting from outside the EPFL network</a:t>
            </a:r>
          </a:p>
          <a:p>
            <a:r>
              <a:rPr lang="en-US" sz="3200" dirty="0"/>
              <a:t>Find and fork project </a:t>
            </a:r>
            <a:r>
              <a:rPr lang="en-US" sz="3200" b="1" dirty="0">
                <a:solidFill>
                  <a:srgbClr val="FF0000"/>
                </a:solidFill>
              </a:rPr>
              <a:t>dslab2020</a:t>
            </a:r>
            <a:r>
              <a:rPr lang="en-US" sz="3200" dirty="0"/>
              <a:t>/dslab-exercises-week-2</a:t>
            </a:r>
          </a:p>
          <a:p>
            <a:r>
              <a:rPr lang="en-US" sz="3200" dirty="0"/>
              <a:t>Follow the instructions from the README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C2AF-0C8E-6D46-B6B9-9DC55E5A887B}"/>
              </a:ext>
            </a:extLst>
          </p:cNvPr>
          <p:cNvSpPr txBox="1"/>
          <p:nvPr/>
        </p:nvSpPr>
        <p:spPr>
          <a:xfrm>
            <a:off x="4112324" y="180549"/>
            <a:ext cx="3967478" cy="661712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Start your engines</a:t>
            </a:r>
            <a:endParaRPr lang="id-ID" sz="40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DA0B6-9FDB-8043-82F2-8AD19D320C9B}"/>
              </a:ext>
            </a:extLst>
          </p:cNvPr>
          <p:cNvSpPr/>
          <p:nvPr/>
        </p:nvSpPr>
        <p:spPr>
          <a:xfrm>
            <a:off x="5718037" y="902542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80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5" y="0"/>
            <a:ext cx="12188825" cy="6330453"/>
          </a:xfrm>
          <a:prstGeom prst="rect">
            <a:avLst/>
          </a:prstGeom>
          <a:gradFill flip="none" rotWithShape="1">
            <a:gsLst>
              <a:gs pos="22000">
                <a:srgbClr val="001334">
                  <a:alpha val="90000"/>
                </a:srgbClr>
              </a:gs>
              <a:gs pos="88000">
                <a:srgbClr val="002060">
                  <a:alpha val="78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AutoShape 5"/>
          <p:cNvSpPr>
            <a:spLocks/>
          </p:cNvSpPr>
          <p:nvPr/>
        </p:nvSpPr>
        <p:spPr bwMode="auto">
          <a:xfrm>
            <a:off x="1575668" y="232086"/>
            <a:ext cx="9073662" cy="199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395" tIns="25395" rIns="25395" bIns="25395" anchor="ctr"/>
          <a:lstStyle/>
          <a:p>
            <a:pPr algn="ctr">
              <a:defRPr/>
            </a:pPr>
            <a:r>
              <a:rPr lang="es-ES" sz="6000" dirty="0" err="1">
                <a:solidFill>
                  <a:schemeClr val="bg1"/>
                </a:solidFill>
                <a:latin typeface="+mj-lt"/>
                <a:cs typeface="Lato Regular"/>
              </a:rPr>
              <a:t>Thank</a:t>
            </a:r>
            <a:r>
              <a:rPr lang="es-ES" sz="6000" dirty="0">
                <a:solidFill>
                  <a:schemeClr val="bg1"/>
                </a:solidFill>
                <a:latin typeface="+mj-lt"/>
                <a:cs typeface="Lato Regular"/>
              </a:rPr>
              <a:t> </a:t>
            </a:r>
            <a:r>
              <a:rPr lang="es-ES" sz="6000" dirty="0" err="1">
                <a:solidFill>
                  <a:schemeClr val="bg1"/>
                </a:solidFill>
                <a:latin typeface="+mj-lt"/>
                <a:cs typeface="Lato Regular"/>
              </a:rPr>
              <a:t>you</a:t>
            </a:r>
            <a:r>
              <a:rPr lang="es-ES" sz="6000" dirty="0">
                <a:solidFill>
                  <a:schemeClr val="bg1"/>
                </a:solidFill>
                <a:latin typeface="+mj-lt"/>
                <a:cs typeface="Lato Regular"/>
              </a:rPr>
              <a:t>!</a:t>
            </a:r>
          </a:p>
        </p:txBody>
      </p:sp>
      <p:sp>
        <p:nvSpPr>
          <p:cNvPr id="10" name="Freeform 767"/>
          <p:cNvSpPr>
            <a:spLocks noChangeArrowheads="1"/>
          </p:cNvSpPr>
          <p:nvPr/>
        </p:nvSpPr>
        <p:spPr bwMode="auto">
          <a:xfrm>
            <a:off x="5115938" y="4477031"/>
            <a:ext cx="1750037" cy="2389757"/>
          </a:xfrm>
          <a:custGeom>
            <a:avLst/>
            <a:gdLst>
              <a:gd name="T0" fmla="*/ 3435 w 4621"/>
              <a:gd name="T1" fmla="*/ 4364 h 6311"/>
              <a:gd name="T2" fmla="*/ 3435 w 4621"/>
              <a:gd name="T3" fmla="*/ 4364 h 6311"/>
              <a:gd name="T4" fmla="*/ 3807 w 4621"/>
              <a:gd name="T5" fmla="*/ 2758 h 6311"/>
              <a:gd name="T6" fmla="*/ 4223 w 4621"/>
              <a:gd name="T7" fmla="*/ 1830 h 6311"/>
              <a:gd name="T8" fmla="*/ 4568 w 4621"/>
              <a:gd name="T9" fmla="*/ 1075 h 6311"/>
              <a:gd name="T10" fmla="*/ 3922 w 4621"/>
              <a:gd name="T11" fmla="*/ 1702 h 6311"/>
              <a:gd name="T12" fmla="*/ 3410 w 4621"/>
              <a:gd name="T13" fmla="*/ 2150 h 6311"/>
              <a:gd name="T14" fmla="*/ 3608 w 4621"/>
              <a:gd name="T15" fmla="*/ 1299 h 6311"/>
              <a:gd name="T16" fmla="*/ 3698 w 4621"/>
              <a:gd name="T17" fmla="*/ 307 h 6311"/>
              <a:gd name="T18" fmla="*/ 3192 w 4621"/>
              <a:gd name="T19" fmla="*/ 1356 h 6311"/>
              <a:gd name="T20" fmla="*/ 2834 w 4621"/>
              <a:gd name="T21" fmla="*/ 1887 h 6311"/>
              <a:gd name="T22" fmla="*/ 2726 w 4621"/>
              <a:gd name="T23" fmla="*/ 1030 h 6311"/>
              <a:gd name="T24" fmla="*/ 2566 w 4621"/>
              <a:gd name="T25" fmla="*/ 6 h 6311"/>
              <a:gd name="T26" fmla="*/ 2304 w 4621"/>
              <a:gd name="T27" fmla="*/ 960 h 6311"/>
              <a:gd name="T28" fmla="*/ 2297 w 4621"/>
              <a:gd name="T29" fmla="*/ 1856 h 6311"/>
              <a:gd name="T30" fmla="*/ 1862 w 4621"/>
              <a:gd name="T31" fmla="*/ 979 h 6311"/>
              <a:gd name="T32" fmla="*/ 1337 w 4621"/>
              <a:gd name="T33" fmla="*/ 281 h 6311"/>
              <a:gd name="T34" fmla="*/ 1600 w 4621"/>
              <a:gd name="T35" fmla="*/ 1689 h 6311"/>
              <a:gd name="T36" fmla="*/ 1677 w 4621"/>
              <a:gd name="T37" fmla="*/ 2720 h 6311"/>
              <a:gd name="T38" fmla="*/ 915 w 4621"/>
              <a:gd name="T39" fmla="*/ 2585 h 6311"/>
              <a:gd name="T40" fmla="*/ 147 w 4621"/>
              <a:gd name="T41" fmla="*/ 2540 h 6311"/>
              <a:gd name="T42" fmla="*/ 153 w 4621"/>
              <a:gd name="T43" fmla="*/ 2848 h 6311"/>
              <a:gd name="T44" fmla="*/ 608 w 4621"/>
              <a:gd name="T45" fmla="*/ 3020 h 6311"/>
              <a:gd name="T46" fmla="*/ 1382 w 4621"/>
              <a:gd name="T47" fmla="*/ 3686 h 6311"/>
              <a:gd name="T48" fmla="*/ 1990 w 4621"/>
              <a:gd name="T49" fmla="*/ 4313 h 6311"/>
              <a:gd name="T50" fmla="*/ 2086 w 4621"/>
              <a:gd name="T51" fmla="*/ 5420 h 6311"/>
              <a:gd name="T52" fmla="*/ 2080 w 4621"/>
              <a:gd name="T53" fmla="*/ 6310 h 6311"/>
              <a:gd name="T54" fmla="*/ 3333 w 4621"/>
              <a:gd name="T55" fmla="*/ 6310 h 6311"/>
              <a:gd name="T56" fmla="*/ 3435 w 4621"/>
              <a:gd name="T57" fmla="*/ 4364 h 6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21" h="6311">
                <a:moveTo>
                  <a:pt x="3435" y="4364"/>
                </a:moveTo>
                <a:lnTo>
                  <a:pt x="3435" y="4364"/>
                </a:lnTo>
                <a:cubicBezTo>
                  <a:pt x="3794" y="3641"/>
                  <a:pt x="3730" y="3161"/>
                  <a:pt x="3807" y="2758"/>
                </a:cubicBezTo>
                <a:cubicBezTo>
                  <a:pt x="3884" y="2355"/>
                  <a:pt x="4108" y="1996"/>
                  <a:pt x="4223" y="1830"/>
                </a:cubicBezTo>
                <a:cubicBezTo>
                  <a:pt x="4363" y="1631"/>
                  <a:pt x="4620" y="1196"/>
                  <a:pt x="4568" y="1075"/>
                </a:cubicBezTo>
                <a:cubicBezTo>
                  <a:pt x="4466" y="832"/>
                  <a:pt x="4140" y="1395"/>
                  <a:pt x="3922" y="1702"/>
                </a:cubicBezTo>
                <a:cubicBezTo>
                  <a:pt x="3698" y="2003"/>
                  <a:pt x="3487" y="2163"/>
                  <a:pt x="3410" y="2150"/>
                </a:cubicBezTo>
                <a:cubicBezTo>
                  <a:pt x="3340" y="2131"/>
                  <a:pt x="3493" y="1696"/>
                  <a:pt x="3608" y="1299"/>
                </a:cubicBezTo>
                <a:cubicBezTo>
                  <a:pt x="3800" y="646"/>
                  <a:pt x="3909" y="358"/>
                  <a:pt x="3698" y="307"/>
                </a:cubicBezTo>
                <a:cubicBezTo>
                  <a:pt x="3442" y="249"/>
                  <a:pt x="3333" y="966"/>
                  <a:pt x="3192" y="1356"/>
                </a:cubicBezTo>
                <a:cubicBezTo>
                  <a:pt x="3058" y="1715"/>
                  <a:pt x="2968" y="1900"/>
                  <a:pt x="2834" y="1887"/>
                </a:cubicBezTo>
                <a:cubicBezTo>
                  <a:pt x="2776" y="1881"/>
                  <a:pt x="2739" y="1606"/>
                  <a:pt x="2726" y="1030"/>
                </a:cubicBezTo>
                <a:cubicBezTo>
                  <a:pt x="2713" y="185"/>
                  <a:pt x="2694" y="0"/>
                  <a:pt x="2566" y="6"/>
                </a:cubicBezTo>
                <a:cubicBezTo>
                  <a:pt x="2265" y="19"/>
                  <a:pt x="2323" y="524"/>
                  <a:pt x="2304" y="960"/>
                </a:cubicBezTo>
                <a:cubicBezTo>
                  <a:pt x="2291" y="1395"/>
                  <a:pt x="2336" y="1843"/>
                  <a:pt x="2297" y="1856"/>
                </a:cubicBezTo>
                <a:cubicBezTo>
                  <a:pt x="2137" y="1932"/>
                  <a:pt x="2022" y="1382"/>
                  <a:pt x="1862" y="979"/>
                </a:cubicBezTo>
                <a:cubicBezTo>
                  <a:pt x="1702" y="582"/>
                  <a:pt x="1587" y="19"/>
                  <a:pt x="1337" y="281"/>
                </a:cubicBezTo>
                <a:cubicBezTo>
                  <a:pt x="1165" y="467"/>
                  <a:pt x="1408" y="1222"/>
                  <a:pt x="1600" y="1689"/>
                </a:cubicBezTo>
                <a:cubicBezTo>
                  <a:pt x="1785" y="2150"/>
                  <a:pt x="1869" y="2527"/>
                  <a:pt x="1677" y="2720"/>
                </a:cubicBezTo>
                <a:cubicBezTo>
                  <a:pt x="1408" y="2982"/>
                  <a:pt x="1229" y="2783"/>
                  <a:pt x="915" y="2585"/>
                </a:cubicBezTo>
                <a:cubicBezTo>
                  <a:pt x="595" y="2387"/>
                  <a:pt x="294" y="2374"/>
                  <a:pt x="147" y="2540"/>
                </a:cubicBezTo>
                <a:cubicBezTo>
                  <a:pt x="0" y="2713"/>
                  <a:pt x="70" y="2879"/>
                  <a:pt x="153" y="2848"/>
                </a:cubicBezTo>
                <a:cubicBezTo>
                  <a:pt x="237" y="2816"/>
                  <a:pt x="352" y="2854"/>
                  <a:pt x="608" y="3020"/>
                </a:cubicBezTo>
                <a:cubicBezTo>
                  <a:pt x="864" y="3187"/>
                  <a:pt x="998" y="3462"/>
                  <a:pt x="1382" y="3686"/>
                </a:cubicBezTo>
                <a:cubicBezTo>
                  <a:pt x="1772" y="3910"/>
                  <a:pt x="1881" y="4044"/>
                  <a:pt x="1990" y="4313"/>
                </a:cubicBezTo>
                <a:cubicBezTo>
                  <a:pt x="2099" y="4582"/>
                  <a:pt x="2086" y="5420"/>
                  <a:pt x="2086" y="5420"/>
                </a:cubicBezTo>
                <a:cubicBezTo>
                  <a:pt x="2086" y="5715"/>
                  <a:pt x="2086" y="6009"/>
                  <a:pt x="2080" y="6310"/>
                </a:cubicBezTo>
                <a:cubicBezTo>
                  <a:pt x="3333" y="6310"/>
                  <a:pt x="3333" y="6310"/>
                  <a:pt x="3333" y="6310"/>
                </a:cubicBezTo>
                <a:cubicBezTo>
                  <a:pt x="3378" y="5126"/>
                  <a:pt x="3435" y="4364"/>
                  <a:pt x="3435" y="436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1" name="Freeform 768"/>
          <p:cNvSpPr>
            <a:spLocks noChangeArrowheads="1"/>
          </p:cNvSpPr>
          <p:nvPr/>
        </p:nvSpPr>
        <p:spPr bwMode="auto">
          <a:xfrm>
            <a:off x="3486711" y="3811455"/>
            <a:ext cx="1788444" cy="1417822"/>
          </a:xfrm>
          <a:custGeom>
            <a:avLst/>
            <a:gdLst>
              <a:gd name="T0" fmla="*/ 2771 w 4724"/>
              <a:gd name="T1" fmla="*/ 0 h 3745"/>
              <a:gd name="T2" fmla="*/ 2771 w 4724"/>
              <a:gd name="T3" fmla="*/ 0 h 3745"/>
              <a:gd name="T4" fmla="*/ 1651 w 4724"/>
              <a:gd name="T5" fmla="*/ 198 h 3745"/>
              <a:gd name="T6" fmla="*/ 614 w 4724"/>
              <a:gd name="T7" fmla="*/ 2439 h 3745"/>
              <a:gd name="T8" fmla="*/ 2112 w 4724"/>
              <a:gd name="T9" fmla="*/ 3303 h 3745"/>
              <a:gd name="T10" fmla="*/ 2566 w 4724"/>
              <a:gd name="T11" fmla="*/ 3258 h 3745"/>
              <a:gd name="T12" fmla="*/ 4090 w 4724"/>
              <a:gd name="T13" fmla="*/ 3744 h 3745"/>
              <a:gd name="T14" fmla="*/ 4416 w 4724"/>
              <a:gd name="T15" fmla="*/ 3725 h 3745"/>
              <a:gd name="T16" fmla="*/ 3622 w 4724"/>
              <a:gd name="T17" fmla="*/ 2829 h 3745"/>
              <a:gd name="T18" fmla="*/ 4358 w 4724"/>
              <a:gd name="T19" fmla="*/ 1159 h 3745"/>
              <a:gd name="T20" fmla="*/ 2771 w 4724"/>
              <a:gd name="T21" fmla="*/ 0 h 3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24" h="3745">
                <a:moveTo>
                  <a:pt x="2771" y="0"/>
                </a:moveTo>
                <a:lnTo>
                  <a:pt x="2771" y="0"/>
                </a:lnTo>
                <a:cubicBezTo>
                  <a:pt x="2349" y="0"/>
                  <a:pt x="1933" y="103"/>
                  <a:pt x="1651" y="198"/>
                </a:cubicBezTo>
                <a:cubicBezTo>
                  <a:pt x="928" y="454"/>
                  <a:pt x="0" y="1274"/>
                  <a:pt x="614" y="2439"/>
                </a:cubicBezTo>
                <a:cubicBezTo>
                  <a:pt x="998" y="3168"/>
                  <a:pt x="1664" y="3303"/>
                  <a:pt x="2112" y="3303"/>
                </a:cubicBezTo>
                <a:cubicBezTo>
                  <a:pt x="2381" y="3303"/>
                  <a:pt x="2566" y="3258"/>
                  <a:pt x="2566" y="3258"/>
                </a:cubicBezTo>
                <a:cubicBezTo>
                  <a:pt x="3014" y="3674"/>
                  <a:pt x="3693" y="3744"/>
                  <a:pt x="4090" y="3744"/>
                </a:cubicBezTo>
                <a:cubicBezTo>
                  <a:pt x="4288" y="3744"/>
                  <a:pt x="4416" y="3725"/>
                  <a:pt x="4416" y="3725"/>
                </a:cubicBezTo>
                <a:cubicBezTo>
                  <a:pt x="3347" y="3072"/>
                  <a:pt x="3622" y="2829"/>
                  <a:pt x="3622" y="2829"/>
                </a:cubicBezTo>
                <a:cubicBezTo>
                  <a:pt x="3622" y="2829"/>
                  <a:pt x="4723" y="2637"/>
                  <a:pt x="4358" y="1159"/>
                </a:cubicBezTo>
                <a:cubicBezTo>
                  <a:pt x="4141" y="250"/>
                  <a:pt x="3443" y="0"/>
                  <a:pt x="2771" y="0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2" name="Freeform 769"/>
          <p:cNvSpPr>
            <a:spLocks noChangeArrowheads="1"/>
          </p:cNvSpPr>
          <p:nvPr/>
        </p:nvSpPr>
        <p:spPr bwMode="auto">
          <a:xfrm>
            <a:off x="3688189" y="2136539"/>
            <a:ext cx="2855499" cy="2438188"/>
          </a:xfrm>
          <a:custGeom>
            <a:avLst/>
            <a:gdLst>
              <a:gd name="T0" fmla="*/ 4653 w 7540"/>
              <a:gd name="T1" fmla="*/ 0 h 6439"/>
              <a:gd name="T2" fmla="*/ 4653 w 7540"/>
              <a:gd name="T3" fmla="*/ 0 h 6439"/>
              <a:gd name="T4" fmla="*/ 3014 w 7540"/>
              <a:gd name="T5" fmla="*/ 454 h 6439"/>
              <a:gd name="T6" fmla="*/ 1408 w 7540"/>
              <a:gd name="T7" fmla="*/ 4684 h 6439"/>
              <a:gd name="T8" fmla="*/ 3200 w 7540"/>
              <a:gd name="T9" fmla="*/ 5823 h 6439"/>
              <a:gd name="T10" fmla="*/ 4166 w 7540"/>
              <a:gd name="T11" fmla="*/ 5497 h 6439"/>
              <a:gd name="T12" fmla="*/ 4307 w 7540"/>
              <a:gd name="T13" fmla="*/ 5471 h 6439"/>
              <a:gd name="T14" fmla="*/ 4870 w 7540"/>
              <a:gd name="T15" fmla="*/ 6438 h 6439"/>
              <a:gd name="T16" fmla="*/ 5517 w 7540"/>
              <a:gd name="T17" fmla="*/ 4793 h 6439"/>
              <a:gd name="T18" fmla="*/ 6765 w 7540"/>
              <a:gd name="T19" fmla="*/ 1484 h 6439"/>
              <a:gd name="T20" fmla="*/ 4653 w 7540"/>
              <a:gd name="T21" fmla="*/ 0 h 6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40" h="6439">
                <a:moveTo>
                  <a:pt x="4653" y="0"/>
                </a:moveTo>
                <a:lnTo>
                  <a:pt x="4653" y="0"/>
                </a:lnTo>
                <a:cubicBezTo>
                  <a:pt x="4051" y="0"/>
                  <a:pt x="3456" y="198"/>
                  <a:pt x="3014" y="454"/>
                </a:cubicBezTo>
                <a:cubicBezTo>
                  <a:pt x="1978" y="1062"/>
                  <a:pt x="0" y="2745"/>
                  <a:pt x="1408" y="4684"/>
                </a:cubicBezTo>
                <a:cubicBezTo>
                  <a:pt x="2061" y="5580"/>
                  <a:pt x="2701" y="5823"/>
                  <a:pt x="3200" y="5823"/>
                </a:cubicBezTo>
                <a:cubicBezTo>
                  <a:pt x="3776" y="5823"/>
                  <a:pt x="4166" y="5497"/>
                  <a:pt x="4166" y="5497"/>
                </a:cubicBezTo>
                <a:cubicBezTo>
                  <a:pt x="4166" y="5497"/>
                  <a:pt x="4224" y="5471"/>
                  <a:pt x="4307" y="5471"/>
                </a:cubicBezTo>
                <a:cubicBezTo>
                  <a:pt x="4486" y="5471"/>
                  <a:pt x="4781" y="5599"/>
                  <a:pt x="4870" y="6438"/>
                </a:cubicBezTo>
                <a:cubicBezTo>
                  <a:pt x="4870" y="6438"/>
                  <a:pt x="5721" y="5363"/>
                  <a:pt x="5517" y="4793"/>
                </a:cubicBezTo>
                <a:cubicBezTo>
                  <a:pt x="5517" y="4793"/>
                  <a:pt x="7539" y="3411"/>
                  <a:pt x="6765" y="1484"/>
                </a:cubicBezTo>
                <a:cubicBezTo>
                  <a:pt x="6317" y="377"/>
                  <a:pt x="5478" y="0"/>
                  <a:pt x="4653" y="0"/>
                </a:cubicBezTo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3" name="Freeform 770"/>
          <p:cNvSpPr>
            <a:spLocks noChangeArrowheads="1"/>
          </p:cNvSpPr>
          <p:nvPr/>
        </p:nvSpPr>
        <p:spPr bwMode="auto">
          <a:xfrm>
            <a:off x="5104087" y="2347212"/>
            <a:ext cx="2127430" cy="2007330"/>
          </a:xfrm>
          <a:custGeom>
            <a:avLst/>
            <a:gdLst>
              <a:gd name="T0" fmla="*/ 3040 w 5620"/>
              <a:gd name="T1" fmla="*/ 0 h 5300"/>
              <a:gd name="T2" fmla="*/ 3040 w 5620"/>
              <a:gd name="T3" fmla="*/ 0 h 5300"/>
              <a:gd name="T4" fmla="*/ 1459 w 5620"/>
              <a:gd name="T5" fmla="*/ 378 h 5300"/>
              <a:gd name="T6" fmla="*/ 576 w 5620"/>
              <a:gd name="T7" fmla="*/ 2873 h 5300"/>
              <a:gd name="T8" fmla="*/ 2739 w 5620"/>
              <a:gd name="T9" fmla="*/ 4505 h 5300"/>
              <a:gd name="T10" fmla="*/ 2758 w 5620"/>
              <a:gd name="T11" fmla="*/ 4505 h 5300"/>
              <a:gd name="T12" fmla="*/ 2349 w 5620"/>
              <a:gd name="T13" fmla="*/ 5299 h 5300"/>
              <a:gd name="T14" fmla="*/ 5516 w 5620"/>
              <a:gd name="T15" fmla="*/ 2118 h 5300"/>
              <a:gd name="T16" fmla="*/ 3040 w 5620"/>
              <a:gd name="T17" fmla="*/ 0 h 5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20" h="5300">
                <a:moveTo>
                  <a:pt x="3040" y="0"/>
                </a:moveTo>
                <a:lnTo>
                  <a:pt x="3040" y="0"/>
                </a:lnTo>
                <a:cubicBezTo>
                  <a:pt x="2483" y="0"/>
                  <a:pt x="1913" y="134"/>
                  <a:pt x="1459" y="378"/>
                </a:cubicBezTo>
                <a:cubicBezTo>
                  <a:pt x="0" y="1152"/>
                  <a:pt x="576" y="2873"/>
                  <a:pt x="576" y="2873"/>
                </a:cubicBezTo>
                <a:cubicBezTo>
                  <a:pt x="857" y="4461"/>
                  <a:pt x="2540" y="4505"/>
                  <a:pt x="2739" y="4505"/>
                </a:cubicBezTo>
                <a:cubicBezTo>
                  <a:pt x="2752" y="4505"/>
                  <a:pt x="2758" y="4505"/>
                  <a:pt x="2758" y="4505"/>
                </a:cubicBezTo>
                <a:cubicBezTo>
                  <a:pt x="2688" y="4858"/>
                  <a:pt x="2349" y="5299"/>
                  <a:pt x="2349" y="5299"/>
                </a:cubicBezTo>
                <a:cubicBezTo>
                  <a:pt x="2617" y="5299"/>
                  <a:pt x="5619" y="4294"/>
                  <a:pt x="5516" y="2118"/>
                </a:cubicBezTo>
                <a:cubicBezTo>
                  <a:pt x="5440" y="627"/>
                  <a:pt x="4249" y="0"/>
                  <a:pt x="3040" y="0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4" name="Freeform 771"/>
          <p:cNvSpPr>
            <a:spLocks noChangeArrowheads="1"/>
          </p:cNvSpPr>
          <p:nvPr/>
        </p:nvSpPr>
        <p:spPr bwMode="auto">
          <a:xfrm>
            <a:off x="6273004" y="3140203"/>
            <a:ext cx="1917025" cy="1434523"/>
          </a:xfrm>
          <a:custGeom>
            <a:avLst/>
            <a:gdLst>
              <a:gd name="T0" fmla="*/ 2279 w 5064"/>
              <a:gd name="T1" fmla="*/ 0 h 3789"/>
              <a:gd name="T2" fmla="*/ 2279 w 5064"/>
              <a:gd name="T3" fmla="*/ 0 h 3789"/>
              <a:gd name="T4" fmla="*/ 1210 w 5064"/>
              <a:gd name="T5" fmla="*/ 3123 h 3789"/>
              <a:gd name="T6" fmla="*/ 692 w 5064"/>
              <a:gd name="T7" fmla="*/ 3532 h 3789"/>
              <a:gd name="T8" fmla="*/ 2112 w 5064"/>
              <a:gd name="T9" fmla="*/ 3788 h 3789"/>
              <a:gd name="T10" fmla="*/ 3373 w 5064"/>
              <a:gd name="T11" fmla="*/ 3570 h 3789"/>
              <a:gd name="T12" fmla="*/ 4717 w 5064"/>
              <a:gd name="T13" fmla="*/ 2445 h 3789"/>
              <a:gd name="T14" fmla="*/ 2426 w 5064"/>
              <a:gd name="T15" fmla="*/ 7 h 3789"/>
              <a:gd name="T16" fmla="*/ 2279 w 5064"/>
              <a:gd name="T17" fmla="*/ 0 h 3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64" h="3789">
                <a:moveTo>
                  <a:pt x="2279" y="0"/>
                </a:moveTo>
                <a:lnTo>
                  <a:pt x="2279" y="0"/>
                </a:lnTo>
                <a:cubicBezTo>
                  <a:pt x="167" y="0"/>
                  <a:pt x="0" y="2285"/>
                  <a:pt x="1210" y="3123"/>
                </a:cubicBezTo>
                <a:cubicBezTo>
                  <a:pt x="1210" y="3123"/>
                  <a:pt x="1005" y="3494"/>
                  <a:pt x="692" y="3532"/>
                </a:cubicBezTo>
                <a:cubicBezTo>
                  <a:pt x="692" y="3532"/>
                  <a:pt x="1293" y="3788"/>
                  <a:pt x="2112" y="3788"/>
                </a:cubicBezTo>
                <a:cubicBezTo>
                  <a:pt x="2496" y="3788"/>
                  <a:pt x="2931" y="3730"/>
                  <a:pt x="3373" y="3570"/>
                </a:cubicBezTo>
                <a:cubicBezTo>
                  <a:pt x="3373" y="3570"/>
                  <a:pt x="4378" y="3327"/>
                  <a:pt x="4717" y="2445"/>
                </a:cubicBezTo>
                <a:cubicBezTo>
                  <a:pt x="5063" y="1562"/>
                  <a:pt x="4672" y="109"/>
                  <a:pt x="2426" y="7"/>
                </a:cubicBezTo>
                <a:cubicBezTo>
                  <a:pt x="2375" y="7"/>
                  <a:pt x="2330" y="0"/>
                  <a:pt x="2279" y="0"/>
                </a:cubicBezTo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5" name="Freeform 772"/>
          <p:cNvSpPr>
            <a:spLocks noChangeArrowheads="1"/>
          </p:cNvSpPr>
          <p:nvPr/>
        </p:nvSpPr>
        <p:spPr bwMode="auto">
          <a:xfrm>
            <a:off x="6894065" y="4074263"/>
            <a:ext cx="1210665" cy="945215"/>
          </a:xfrm>
          <a:custGeom>
            <a:avLst/>
            <a:gdLst>
              <a:gd name="T0" fmla="*/ 1293 w 3195"/>
              <a:gd name="T1" fmla="*/ 0 h 2497"/>
              <a:gd name="T2" fmla="*/ 1293 w 3195"/>
              <a:gd name="T3" fmla="*/ 0 h 2497"/>
              <a:gd name="T4" fmla="*/ 262 w 3195"/>
              <a:gd name="T5" fmla="*/ 711 h 2497"/>
              <a:gd name="T6" fmla="*/ 474 w 3195"/>
              <a:gd name="T7" fmla="*/ 1856 h 2497"/>
              <a:gd name="T8" fmla="*/ 77 w 3195"/>
              <a:gd name="T9" fmla="*/ 2067 h 2497"/>
              <a:gd name="T10" fmla="*/ 1350 w 3195"/>
              <a:gd name="T11" fmla="*/ 2496 h 2497"/>
              <a:gd name="T12" fmla="*/ 2221 w 3195"/>
              <a:gd name="T13" fmla="*/ 2195 h 2497"/>
              <a:gd name="T14" fmla="*/ 1984 w 3195"/>
              <a:gd name="T15" fmla="*/ 147 h 2497"/>
              <a:gd name="T16" fmla="*/ 1293 w 3195"/>
              <a:gd name="T17" fmla="*/ 0 h 2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95" h="2497">
                <a:moveTo>
                  <a:pt x="1293" y="0"/>
                </a:moveTo>
                <a:lnTo>
                  <a:pt x="1293" y="0"/>
                </a:lnTo>
                <a:cubicBezTo>
                  <a:pt x="832" y="0"/>
                  <a:pt x="442" y="231"/>
                  <a:pt x="262" y="711"/>
                </a:cubicBezTo>
                <a:cubicBezTo>
                  <a:pt x="0" y="1415"/>
                  <a:pt x="474" y="1856"/>
                  <a:pt x="474" y="1856"/>
                </a:cubicBezTo>
                <a:cubicBezTo>
                  <a:pt x="422" y="2061"/>
                  <a:pt x="77" y="2067"/>
                  <a:pt x="77" y="2067"/>
                </a:cubicBezTo>
                <a:cubicBezTo>
                  <a:pt x="77" y="2067"/>
                  <a:pt x="672" y="2496"/>
                  <a:pt x="1350" y="2496"/>
                </a:cubicBezTo>
                <a:cubicBezTo>
                  <a:pt x="1638" y="2496"/>
                  <a:pt x="1939" y="2419"/>
                  <a:pt x="2221" y="2195"/>
                </a:cubicBezTo>
                <a:cubicBezTo>
                  <a:pt x="3194" y="1018"/>
                  <a:pt x="2720" y="455"/>
                  <a:pt x="1984" y="147"/>
                </a:cubicBezTo>
                <a:cubicBezTo>
                  <a:pt x="1747" y="51"/>
                  <a:pt x="1510" y="0"/>
                  <a:pt x="1293" y="0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421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5"/>
          <p:cNvSpPr txBox="1"/>
          <p:nvPr/>
        </p:nvSpPr>
        <p:spPr>
          <a:xfrm>
            <a:off x="3030485" y="180548"/>
            <a:ext cx="6131092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Practitioners of Data Science</a:t>
            </a:r>
            <a:endParaRPr dirty="0"/>
          </a:p>
        </p:txBody>
      </p:sp>
      <p:pic>
        <p:nvPicPr>
          <p:cNvPr id="133" name="DS_Venn_diagram.png" descr="DS_Venn_diagr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6532" y="1523644"/>
            <a:ext cx="4298936" cy="409742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Hadoop, Spark, Kafka…"/>
          <p:cNvSpPr txBox="1"/>
          <p:nvPr/>
        </p:nvSpPr>
        <p:spPr>
          <a:xfrm>
            <a:off x="8101925" y="3282150"/>
            <a:ext cx="3343534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  <a:defRPr sz="2000"/>
            </a:pPr>
            <a:r>
              <a:rPr dirty="0"/>
              <a:t>Hadoop, Spark, Kafka</a:t>
            </a:r>
          </a:p>
          <a:p>
            <a:pPr marL="180473" indent="-180473">
              <a:buSzPct val="100000"/>
              <a:buChar char="•"/>
              <a:defRPr sz="2000"/>
            </a:pPr>
            <a:r>
              <a:rPr dirty="0"/>
              <a:t>Work with large scale data</a:t>
            </a:r>
          </a:p>
          <a:p>
            <a:pPr marL="200526" indent="-200526">
              <a:buSzPct val="100000"/>
              <a:buChar char="•"/>
            </a:pPr>
            <a:r>
              <a:rPr sz="2000" b="1" dirty="0"/>
              <a:t>Batch</a:t>
            </a:r>
            <a:r>
              <a:rPr sz="2000" dirty="0"/>
              <a:t> or </a:t>
            </a:r>
            <a:r>
              <a:rPr sz="2000" b="1" dirty="0"/>
              <a:t>streaming data</a:t>
            </a:r>
            <a:r>
              <a:rPr dirty="0"/>
              <a:t> </a:t>
            </a:r>
          </a:p>
        </p:txBody>
      </p:sp>
      <p:sp>
        <p:nvSpPr>
          <p:cNvPr id="135" name="Hear about a number of concrete data science projects on which the Industry Team at SDSC works on with industry partners"/>
          <p:cNvSpPr txBox="1"/>
          <p:nvPr/>
        </p:nvSpPr>
        <p:spPr>
          <a:xfrm>
            <a:off x="624454" y="3948919"/>
            <a:ext cx="2874923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buSzPct val="100000"/>
              <a:buChar char="•"/>
              <a:defRPr sz="2000"/>
            </a:lvl1pPr>
          </a:lstStyle>
          <a:p>
            <a:r>
              <a:rPr dirty="0"/>
              <a:t>Hear about a number of concrete data science projects on which the Industry Team at SDSC works on with industry partners</a:t>
            </a:r>
          </a:p>
        </p:txBody>
      </p:sp>
      <p:sp>
        <p:nvSpPr>
          <p:cNvPr id="136" name="ML/stats for real world data (anomalies, outliers, missing data, etc)"/>
          <p:cNvSpPr txBox="1"/>
          <p:nvPr/>
        </p:nvSpPr>
        <p:spPr>
          <a:xfrm>
            <a:off x="7161830" y="1247197"/>
            <a:ext cx="3583693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80473" indent="-180473">
              <a:buSzPct val="100000"/>
              <a:buChar char="•"/>
              <a:defRPr sz="2000"/>
            </a:lvl1pPr>
          </a:lstStyle>
          <a:p>
            <a:r>
              <a:rPr dirty="0"/>
              <a:t>ML/stats for real world data (anomalies, outliers, missing data, </a:t>
            </a:r>
            <a:r>
              <a:rPr dirty="0" err="1"/>
              <a:t>etc</a:t>
            </a:r>
            <a:r>
              <a:rPr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A215CF-DB20-3C47-9E2E-A2C123390BC1}"/>
              </a:ext>
            </a:extLst>
          </p:cNvPr>
          <p:cNvGrpSpPr/>
          <p:nvPr/>
        </p:nvGrpSpPr>
        <p:grpSpPr>
          <a:xfrm>
            <a:off x="591122" y="2146221"/>
            <a:ext cx="1694943" cy="1765226"/>
            <a:chOff x="396554" y="1150728"/>
            <a:chExt cx="2194298" cy="2285287"/>
          </a:xfrm>
        </p:grpSpPr>
        <p:pic>
          <p:nvPicPr>
            <p:cNvPr id="9" name="image15.png" descr="Image 94">
              <a:extLst>
                <a:ext uri="{FF2B5EF4-FFF2-40B4-BE49-F238E27FC236}">
                  <a16:creationId xmlns:a16="http://schemas.microsoft.com/office/drawing/2014/main" id="{651EDFFD-8DBE-A24E-BAC1-E7924B77C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1000"/>
              <a:extLst/>
            </a:blip>
            <a:stretch>
              <a:fillRect/>
            </a:stretch>
          </p:blipFill>
          <p:spPr>
            <a:xfrm flipH="1">
              <a:off x="396554" y="1150728"/>
              <a:ext cx="2127283" cy="1795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" name="Group 271" descr="Grouper 15">
              <a:extLst>
                <a:ext uri="{FF2B5EF4-FFF2-40B4-BE49-F238E27FC236}">
                  <a16:creationId xmlns:a16="http://schemas.microsoft.com/office/drawing/2014/main" id="{B4A1A897-0D58-A749-8E8E-9FF9C89E877E}"/>
                </a:ext>
              </a:extLst>
            </p:cNvPr>
            <p:cNvGrpSpPr/>
            <p:nvPr/>
          </p:nvGrpSpPr>
          <p:grpSpPr>
            <a:xfrm>
              <a:off x="1737780" y="2452321"/>
              <a:ext cx="853072" cy="983694"/>
              <a:chOff x="0" y="-2"/>
              <a:chExt cx="1706141" cy="1967385"/>
            </a:xfrm>
          </p:grpSpPr>
          <p:sp>
            <p:nvSpPr>
              <p:cNvPr id="29" name="Shape 269" descr="Freeform 68">
                <a:extLst>
                  <a:ext uri="{FF2B5EF4-FFF2-40B4-BE49-F238E27FC236}">
                    <a16:creationId xmlns:a16="http://schemas.microsoft.com/office/drawing/2014/main" id="{7505F312-5923-E046-BB36-A573A95B192A}"/>
                  </a:ext>
                </a:extLst>
              </p:cNvPr>
              <p:cNvSpPr/>
              <p:nvPr/>
            </p:nvSpPr>
            <p:spPr>
              <a:xfrm>
                <a:off x="0" y="1038434"/>
                <a:ext cx="1706141" cy="928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466" extrusionOk="0">
                    <a:moveTo>
                      <a:pt x="9556" y="7514"/>
                    </a:moveTo>
                    <a:cubicBezTo>
                      <a:pt x="9669" y="6997"/>
                      <a:pt x="9726" y="6687"/>
                      <a:pt x="9782" y="6274"/>
                    </a:cubicBezTo>
                    <a:cubicBezTo>
                      <a:pt x="9782" y="6170"/>
                      <a:pt x="9726" y="6067"/>
                      <a:pt x="9726" y="6067"/>
                    </a:cubicBezTo>
                    <a:cubicBezTo>
                      <a:pt x="9443" y="5550"/>
                      <a:pt x="9386" y="4930"/>
                      <a:pt x="9386" y="4310"/>
                    </a:cubicBezTo>
                    <a:cubicBezTo>
                      <a:pt x="9330" y="3690"/>
                      <a:pt x="9330" y="2966"/>
                      <a:pt x="9613" y="2450"/>
                    </a:cubicBezTo>
                    <a:cubicBezTo>
                      <a:pt x="9726" y="2243"/>
                      <a:pt x="9839" y="1933"/>
                      <a:pt x="10008" y="1830"/>
                    </a:cubicBezTo>
                    <a:cubicBezTo>
                      <a:pt x="10630" y="1313"/>
                      <a:pt x="11705" y="1313"/>
                      <a:pt x="12101" y="2760"/>
                    </a:cubicBezTo>
                    <a:cubicBezTo>
                      <a:pt x="12327" y="3690"/>
                      <a:pt x="12214" y="5240"/>
                      <a:pt x="11874" y="6067"/>
                    </a:cubicBezTo>
                    <a:cubicBezTo>
                      <a:pt x="11818" y="6067"/>
                      <a:pt x="11818" y="6274"/>
                      <a:pt x="11818" y="6274"/>
                    </a:cubicBezTo>
                    <a:cubicBezTo>
                      <a:pt x="11874" y="6687"/>
                      <a:pt x="11931" y="6997"/>
                      <a:pt x="11987" y="7514"/>
                    </a:cubicBezTo>
                    <a:cubicBezTo>
                      <a:pt x="12044" y="7307"/>
                      <a:pt x="12044" y="7204"/>
                      <a:pt x="12101" y="7100"/>
                    </a:cubicBezTo>
                    <a:cubicBezTo>
                      <a:pt x="12779" y="4930"/>
                      <a:pt x="13458" y="2760"/>
                      <a:pt x="14193" y="589"/>
                    </a:cubicBezTo>
                    <a:cubicBezTo>
                      <a:pt x="14362" y="-134"/>
                      <a:pt x="14588" y="-134"/>
                      <a:pt x="14928" y="279"/>
                    </a:cubicBezTo>
                    <a:cubicBezTo>
                      <a:pt x="15776" y="1416"/>
                      <a:pt x="16681" y="2243"/>
                      <a:pt x="17642" y="3070"/>
                    </a:cubicBezTo>
                    <a:cubicBezTo>
                      <a:pt x="18151" y="3380"/>
                      <a:pt x="18603" y="3793"/>
                      <a:pt x="19055" y="4310"/>
                    </a:cubicBezTo>
                    <a:cubicBezTo>
                      <a:pt x="19904" y="5033"/>
                      <a:pt x="20413" y="6377"/>
                      <a:pt x="20695" y="7927"/>
                    </a:cubicBezTo>
                    <a:cubicBezTo>
                      <a:pt x="21091" y="9788"/>
                      <a:pt x="21317" y="11751"/>
                      <a:pt x="21430" y="13715"/>
                    </a:cubicBezTo>
                    <a:cubicBezTo>
                      <a:pt x="21487" y="15162"/>
                      <a:pt x="21543" y="16609"/>
                      <a:pt x="21543" y="18055"/>
                    </a:cubicBezTo>
                    <a:cubicBezTo>
                      <a:pt x="21600" y="20019"/>
                      <a:pt x="20808" y="21363"/>
                      <a:pt x="19734" y="21466"/>
                    </a:cubicBezTo>
                    <a:cubicBezTo>
                      <a:pt x="19734" y="21466"/>
                      <a:pt x="19677" y="21466"/>
                      <a:pt x="19677" y="21466"/>
                    </a:cubicBezTo>
                    <a:cubicBezTo>
                      <a:pt x="13740" y="21466"/>
                      <a:pt x="7803" y="21466"/>
                      <a:pt x="1923" y="21466"/>
                    </a:cubicBezTo>
                    <a:cubicBezTo>
                      <a:pt x="1244" y="21466"/>
                      <a:pt x="679" y="21053"/>
                      <a:pt x="283" y="20019"/>
                    </a:cubicBezTo>
                    <a:cubicBezTo>
                      <a:pt x="113" y="19502"/>
                      <a:pt x="0" y="18986"/>
                      <a:pt x="0" y="18469"/>
                    </a:cubicBezTo>
                    <a:cubicBezTo>
                      <a:pt x="0" y="14852"/>
                      <a:pt x="226" y="11338"/>
                      <a:pt x="848" y="8031"/>
                    </a:cubicBezTo>
                    <a:cubicBezTo>
                      <a:pt x="1131" y="6377"/>
                      <a:pt x="1696" y="5033"/>
                      <a:pt x="2545" y="4207"/>
                    </a:cubicBezTo>
                    <a:cubicBezTo>
                      <a:pt x="3110" y="3690"/>
                      <a:pt x="3675" y="3277"/>
                      <a:pt x="4241" y="2760"/>
                    </a:cubicBezTo>
                    <a:cubicBezTo>
                      <a:pt x="5089" y="2036"/>
                      <a:pt x="5937" y="1210"/>
                      <a:pt x="6729" y="176"/>
                    </a:cubicBezTo>
                    <a:cubicBezTo>
                      <a:pt x="6955" y="-134"/>
                      <a:pt x="7181" y="-31"/>
                      <a:pt x="7351" y="486"/>
                    </a:cubicBezTo>
                    <a:cubicBezTo>
                      <a:pt x="8029" y="2656"/>
                      <a:pt x="8764" y="4827"/>
                      <a:pt x="9443" y="6997"/>
                    </a:cubicBezTo>
                    <a:cubicBezTo>
                      <a:pt x="9499" y="7100"/>
                      <a:pt x="9499" y="7307"/>
                      <a:pt x="9556" y="7514"/>
                    </a:cubicBezTo>
                    <a:close/>
                    <a:moveTo>
                      <a:pt x="16850" y="6687"/>
                    </a:moveTo>
                    <a:cubicBezTo>
                      <a:pt x="16850" y="6687"/>
                      <a:pt x="16850" y="6687"/>
                      <a:pt x="16907" y="6687"/>
                    </a:cubicBezTo>
                    <a:cubicBezTo>
                      <a:pt x="17472" y="7617"/>
                      <a:pt x="17642" y="8754"/>
                      <a:pt x="17529" y="10098"/>
                    </a:cubicBezTo>
                    <a:cubicBezTo>
                      <a:pt x="17472" y="11234"/>
                      <a:pt x="17416" y="12371"/>
                      <a:pt x="17359" y="13611"/>
                    </a:cubicBezTo>
                    <a:cubicBezTo>
                      <a:pt x="17303" y="14748"/>
                      <a:pt x="16963" y="15265"/>
                      <a:pt x="16341" y="15368"/>
                    </a:cubicBezTo>
                    <a:cubicBezTo>
                      <a:pt x="16228" y="15368"/>
                      <a:pt x="16115" y="15368"/>
                      <a:pt x="16002" y="15368"/>
                    </a:cubicBezTo>
                    <a:cubicBezTo>
                      <a:pt x="15776" y="15575"/>
                      <a:pt x="15550" y="15472"/>
                      <a:pt x="15380" y="15162"/>
                    </a:cubicBezTo>
                    <a:cubicBezTo>
                      <a:pt x="15267" y="14852"/>
                      <a:pt x="15210" y="14438"/>
                      <a:pt x="15267" y="14025"/>
                    </a:cubicBezTo>
                    <a:cubicBezTo>
                      <a:pt x="15380" y="13301"/>
                      <a:pt x="15889" y="13198"/>
                      <a:pt x="16228" y="13715"/>
                    </a:cubicBezTo>
                    <a:cubicBezTo>
                      <a:pt x="16285" y="13818"/>
                      <a:pt x="16398" y="13818"/>
                      <a:pt x="16454" y="13818"/>
                    </a:cubicBezTo>
                    <a:cubicBezTo>
                      <a:pt x="16511" y="13818"/>
                      <a:pt x="16511" y="13611"/>
                      <a:pt x="16511" y="13508"/>
                    </a:cubicBezTo>
                    <a:cubicBezTo>
                      <a:pt x="16624" y="12475"/>
                      <a:pt x="16681" y="11441"/>
                      <a:pt x="16737" y="10408"/>
                    </a:cubicBezTo>
                    <a:cubicBezTo>
                      <a:pt x="16737" y="9788"/>
                      <a:pt x="16794" y="9271"/>
                      <a:pt x="16681" y="8651"/>
                    </a:cubicBezTo>
                    <a:cubicBezTo>
                      <a:pt x="16511" y="7617"/>
                      <a:pt x="15889" y="7204"/>
                      <a:pt x="15437" y="7824"/>
                    </a:cubicBezTo>
                    <a:cubicBezTo>
                      <a:pt x="15210" y="8031"/>
                      <a:pt x="15041" y="8341"/>
                      <a:pt x="14928" y="8754"/>
                    </a:cubicBezTo>
                    <a:cubicBezTo>
                      <a:pt x="14588" y="9684"/>
                      <a:pt x="14306" y="10718"/>
                      <a:pt x="13966" y="11648"/>
                    </a:cubicBezTo>
                    <a:cubicBezTo>
                      <a:pt x="13740" y="12371"/>
                      <a:pt x="13740" y="12371"/>
                      <a:pt x="14193" y="12371"/>
                    </a:cubicBezTo>
                    <a:cubicBezTo>
                      <a:pt x="14475" y="12475"/>
                      <a:pt x="14702" y="12785"/>
                      <a:pt x="14758" y="13198"/>
                    </a:cubicBezTo>
                    <a:cubicBezTo>
                      <a:pt x="14815" y="13715"/>
                      <a:pt x="14645" y="14232"/>
                      <a:pt x="14419" y="14438"/>
                    </a:cubicBezTo>
                    <a:cubicBezTo>
                      <a:pt x="14193" y="14645"/>
                      <a:pt x="13910" y="14542"/>
                      <a:pt x="13740" y="14128"/>
                    </a:cubicBezTo>
                    <a:cubicBezTo>
                      <a:pt x="13627" y="13922"/>
                      <a:pt x="13514" y="13715"/>
                      <a:pt x="13345" y="13405"/>
                    </a:cubicBezTo>
                    <a:cubicBezTo>
                      <a:pt x="12949" y="12888"/>
                      <a:pt x="12892" y="12165"/>
                      <a:pt x="13175" y="11338"/>
                    </a:cubicBezTo>
                    <a:cubicBezTo>
                      <a:pt x="13514" y="10201"/>
                      <a:pt x="13853" y="9064"/>
                      <a:pt x="14193" y="8031"/>
                    </a:cubicBezTo>
                    <a:cubicBezTo>
                      <a:pt x="14588" y="6790"/>
                      <a:pt x="15154" y="5964"/>
                      <a:pt x="16002" y="6067"/>
                    </a:cubicBezTo>
                    <a:cubicBezTo>
                      <a:pt x="16059" y="6067"/>
                      <a:pt x="16115" y="5964"/>
                      <a:pt x="16115" y="5860"/>
                    </a:cubicBezTo>
                    <a:cubicBezTo>
                      <a:pt x="16285" y="5240"/>
                      <a:pt x="16398" y="4723"/>
                      <a:pt x="16511" y="4103"/>
                    </a:cubicBezTo>
                    <a:cubicBezTo>
                      <a:pt x="16568" y="3793"/>
                      <a:pt x="16511" y="3690"/>
                      <a:pt x="16398" y="3587"/>
                    </a:cubicBezTo>
                    <a:cubicBezTo>
                      <a:pt x="16002" y="3173"/>
                      <a:pt x="15606" y="2760"/>
                      <a:pt x="15210" y="2450"/>
                    </a:cubicBezTo>
                    <a:cubicBezTo>
                      <a:pt x="15041" y="2243"/>
                      <a:pt x="14871" y="2036"/>
                      <a:pt x="14702" y="1830"/>
                    </a:cubicBezTo>
                    <a:cubicBezTo>
                      <a:pt x="14645" y="1933"/>
                      <a:pt x="14645" y="2140"/>
                      <a:pt x="14588" y="2243"/>
                    </a:cubicBezTo>
                    <a:cubicBezTo>
                      <a:pt x="13514" y="5654"/>
                      <a:pt x="12383" y="9064"/>
                      <a:pt x="11309" y="12475"/>
                    </a:cubicBezTo>
                    <a:cubicBezTo>
                      <a:pt x="11026" y="13508"/>
                      <a:pt x="10517" y="13508"/>
                      <a:pt x="10235" y="12475"/>
                    </a:cubicBezTo>
                    <a:cubicBezTo>
                      <a:pt x="9160" y="9064"/>
                      <a:pt x="8029" y="5654"/>
                      <a:pt x="6955" y="2140"/>
                    </a:cubicBezTo>
                    <a:cubicBezTo>
                      <a:pt x="6955" y="2036"/>
                      <a:pt x="6898" y="1933"/>
                      <a:pt x="6842" y="1933"/>
                    </a:cubicBezTo>
                    <a:cubicBezTo>
                      <a:pt x="6333" y="2450"/>
                      <a:pt x="5768" y="2966"/>
                      <a:pt x="5259" y="3483"/>
                    </a:cubicBezTo>
                    <a:cubicBezTo>
                      <a:pt x="5089" y="3690"/>
                      <a:pt x="5032" y="3793"/>
                      <a:pt x="5089" y="4103"/>
                    </a:cubicBezTo>
                    <a:cubicBezTo>
                      <a:pt x="5202" y="6377"/>
                      <a:pt x="5598" y="8444"/>
                      <a:pt x="6220" y="10408"/>
                    </a:cubicBezTo>
                    <a:cubicBezTo>
                      <a:pt x="6333" y="10614"/>
                      <a:pt x="6390" y="10718"/>
                      <a:pt x="6559" y="10718"/>
                    </a:cubicBezTo>
                    <a:cubicBezTo>
                      <a:pt x="7012" y="10718"/>
                      <a:pt x="7407" y="11338"/>
                      <a:pt x="7520" y="12061"/>
                    </a:cubicBezTo>
                    <a:cubicBezTo>
                      <a:pt x="7634" y="12785"/>
                      <a:pt x="7464" y="13611"/>
                      <a:pt x="7125" y="14025"/>
                    </a:cubicBezTo>
                    <a:cubicBezTo>
                      <a:pt x="6729" y="14542"/>
                      <a:pt x="6276" y="14542"/>
                      <a:pt x="5881" y="14025"/>
                    </a:cubicBezTo>
                    <a:cubicBezTo>
                      <a:pt x="5541" y="13508"/>
                      <a:pt x="5428" y="12578"/>
                      <a:pt x="5598" y="11855"/>
                    </a:cubicBezTo>
                    <a:cubicBezTo>
                      <a:pt x="5654" y="11648"/>
                      <a:pt x="5654" y="11441"/>
                      <a:pt x="5598" y="11234"/>
                    </a:cubicBezTo>
                    <a:cubicBezTo>
                      <a:pt x="5032" y="9581"/>
                      <a:pt x="4580" y="7824"/>
                      <a:pt x="4410" y="5860"/>
                    </a:cubicBezTo>
                    <a:cubicBezTo>
                      <a:pt x="4354" y="5344"/>
                      <a:pt x="4297" y="4930"/>
                      <a:pt x="4241" y="4310"/>
                    </a:cubicBezTo>
                    <a:cubicBezTo>
                      <a:pt x="3845" y="4723"/>
                      <a:pt x="3449" y="5033"/>
                      <a:pt x="2997" y="5447"/>
                    </a:cubicBezTo>
                    <a:cubicBezTo>
                      <a:pt x="2318" y="6067"/>
                      <a:pt x="1866" y="7100"/>
                      <a:pt x="1583" y="8444"/>
                    </a:cubicBezTo>
                    <a:cubicBezTo>
                      <a:pt x="1018" y="11648"/>
                      <a:pt x="848" y="14955"/>
                      <a:pt x="792" y="18366"/>
                    </a:cubicBezTo>
                    <a:cubicBezTo>
                      <a:pt x="792" y="18572"/>
                      <a:pt x="848" y="18779"/>
                      <a:pt x="905" y="18986"/>
                    </a:cubicBezTo>
                    <a:cubicBezTo>
                      <a:pt x="1131" y="19709"/>
                      <a:pt x="1470" y="20019"/>
                      <a:pt x="1923" y="20019"/>
                    </a:cubicBezTo>
                    <a:cubicBezTo>
                      <a:pt x="7803" y="20019"/>
                      <a:pt x="13740" y="20019"/>
                      <a:pt x="19621" y="20019"/>
                    </a:cubicBezTo>
                    <a:cubicBezTo>
                      <a:pt x="19677" y="20019"/>
                      <a:pt x="19791" y="20019"/>
                      <a:pt x="19847" y="20019"/>
                    </a:cubicBezTo>
                    <a:cubicBezTo>
                      <a:pt x="20413" y="19812"/>
                      <a:pt x="20808" y="19089"/>
                      <a:pt x="20752" y="18055"/>
                    </a:cubicBezTo>
                    <a:cubicBezTo>
                      <a:pt x="20695" y="16299"/>
                      <a:pt x="20639" y="14542"/>
                      <a:pt x="20526" y="12785"/>
                    </a:cubicBezTo>
                    <a:cubicBezTo>
                      <a:pt x="20413" y="11131"/>
                      <a:pt x="20186" y="9581"/>
                      <a:pt x="19904" y="8134"/>
                    </a:cubicBezTo>
                    <a:cubicBezTo>
                      <a:pt x="19677" y="7204"/>
                      <a:pt x="19451" y="6480"/>
                      <a:pt x="18999" y="5964"/>
                    </a:cubicBezTo>
                    <a:cubicBezTo>
                      <a:pt x="18490" y="5447"/>
                      <a:pt x="17925" y="4930"/>
                      <a:pt x="17359" y="4413"/>
                    </a:cubicBezTo>
                    <a:cubicBezTo>
                      <a:pt x="17359" y="4413"/>
                      <a:pt x="17359" y="4413"/>
                      <a:pt x="17359" y="4413"/>
                    </a:cubicBezTo>
                    <a:cubicBezTo>
                      <a:pt x="17190" y="5240"/>
                      <a:pt x="17020" y="5964"/>
                      <a:pt x="16850" y="6687"/>
                    </a:cubicBezTo>
                    <a:close/>
                    <a:moveTo>
                      <a:pt x="10800" y="11234"/>
                    </a:moveTo>
                    <a:cubicBezTo>
                      <a:pt x="10970" y="10614"/>
                      <a:pt x="11196" y="9994"/>
                      <a:pt x="11365" y="9374"/>
                    </a:cubicBezTo>
                    <a:cubicBezTo>
                      <a:pt x="11422" y="9271"/>
                      <a:pt x="11422" y="9167"/>
                      <a:pt x="11365" y="9167"/>
                    </a:cubicBezTo>
                    <a:cubicBezTo>
                      <a:pt x="11309" y="8444"/>
                      <a:pt x="11196" y="7721"/>
                      <a:pt x="11026" y="6997"/>
                    </a:cubicBezTo>
                    <a:cubicBezTo>
                      <a:pt x="11026" y="6894"/>
                      <a:pt x="10970" y="6790"/>
                      <a:pt x="10913" y="6687"/>
                    </a:cubicBezTo>
                    <a:cubicBezTo>
                      <a:pt x="10857" y="6687"/>
                      <a:pt x="10743" y="6687"/>
                      <a:pt x="10687" y="6687"/>
                    </a:cubicBezTo>
                    <a:cubicBezTo>
                      <a:pt x="10574" y="6687"/>
                      <a:pt x="10517" y="6790"/>
                      <a:pt x="10517" y="6997"/>
                    </a:cubicBezTo>
                    <a:cubicBezTo>
                      <a:pt x="10404" y="7721"/>
                      <a:pt x="10291" y="8444"/>
                      <a:pt x="10178" y="9064"/>
                    </a:cubicBezTo>
                    <a:cubicBezTo>
                      <a:pt x="10178" y="9167"/>
                      <a:pt x="10178" y="9271"/>
                      <a:pt x="10178" y="9374"/>
                    </a:cubicBezTo>
                    <a:cubicBezTo>
                      <a:pt x="10348" y="9994"/>
                      <a:pt x="10574" y="10614"/>
                      <a:pt x="10800" y="11234"/>
                    </a:cubicBezTo>
                    <a:close/>
                    <a:moveTo>
                      <a:pt x="10121" y="4103"/>
                    </a:moveTo>
                    <a:cubicBezTo>
                      <a:pt x="10178" y="4413"/>
                      <a:pt x="10178" y="4620"/>
                      <a:pt x="10235" y="4827"/>
                    </a:cubicBezTo>
                    <a:cubicBezTo>
                      <a:pt x="10291" y="5240"/>
                      <a:pt x="10517" y="5240"/>
                      <a:pt x="10687" y="5240"/>
                    </a:cubicBezTo>
                    <a:cubicBezTo>
                      <a:pt x="10913" y="5240"/>
                      <a:pt x="11196" y="5344"/>
                      <a:pt x="11309" y="4827"/>
                    </a:cubicBezTo>
                    <a:cubicBezTo>
                      <a:pt x="11422" y="4413"/>
                      <a:pt x="11422" y="3897"/>
                      <a:pt x="11309" y="3380"/>
                    </a:cubicBezTo>
                    <a:cubicBezTo>
                      <a:pt x="11196" y="2863"/>
                      <a:pt x="10913" y="3070"/>
                      <a:pt x="10687" y="3070"/>
                    </a:cubicBezTo>
                    <a:cubicBezTo>
                      <a:pt x="10517" y="2966"/>
                      <a:pt x="10291" y="3070"/>
                      <a:pt x="10235" y="3380"/>
                    </a:cubicBezTo>
                    <a:cubicBezTo>
                      <a:pt x="10178" y="3587"/>
                      <a:pt x="10178" y="3897"/>
                      <a:pt x="10121" y="4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30" name="Shape 270" descr="Freeform 69">
                <a:extLst>
                  <a:ext uri="{FF2B5EF4-FFF2-40B4-BE49-F238E27FC236}">
                    <a16:creationId xmlns:a16="http://schemas.microsoft.com/office/drawing/2014/main" id="{AFA8E886-90CA-B742-B356-901AE98D70E9}"/>
                  </a:ext>
                </a:extLst>
              </p:cNvPr>
              <p:cNvSpPr/>
              <p:nvPr/>
            </p:nvSpPr>
            <p:spPr>
              <a:xfrm>
                <a:off x="434255" y="-2"/>
                <a:ext cx="843235" cy="106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1" h="20913" extrusionOk="0">
                    <a:moveTo>
                      <a:pt x="21060" y="8475"/>
                    </a:moveTo>
                    <a:cubicBezTo>
                      <a:pt x="21060" y="8912"/>
                      <a:pt x="20947" y="9262"/>
                      <a:pt x="20947" y="9699"/>
                    </a:cubicBezTo>
                    <a:cubicBezTo>
                      <a:pt x="20947" y="9699"/>
                      <a:pt x="20947" y="9787"/>
                      <a:pt x="20947" y="9874"/>
                    </a:cubicBezTo>
                    <a:cubicBezTo>
                      <a:pt x="21515" y="10486"/>
                      <a:pt x="21401" y="11099"/>
                      <a:pt x="21288" y="11798"/>
                    </a:cubicBezTo>
                    <a:cubicBezTo>
                      <a:pt x="21060" y="12585"/>
                      <a:pt x="20719" y="13372"/>
                      <a:pt x="20037" y="14072"/>
                    </a:cubicBezTo>
                    <a:cubicBezTo>
                      <a:pt x="19810" y="14247"/>
                      <a:pt x="19696" y="14422"/>
                      <a:pt x="19355" y="14509"/>
                    </a:cubicBezTo>
                    <a:cubicBezTo>
                      <a:pt x="19014" y="14684"/>
                      <a:pt x="18900" y="14946"/>
                      <a:pt x="18787" y="15209"/>
                    </a:cubicBezTo>
                    <a:cubicBezTo>
                      <a:pt x="17877" y="17045"/>
                      <a:pt x="16627" y="18619"/>
                      <a:pt x="14580" y="19843"/>
                    </a:cubicBezTo>
                    <a:cubicBezTo>
                      <a:pt x="11624" y="21505"/>
                      <a:pt x="8555" y="21155"/>
                      <a:pt x="5940" y="19319"/>
                    </a:cubicBezTo>
                    <a:cubicBezTo>
                      <a:pt x="4235" y="18182"/>
                      <a:pt x="3212" y="16695"/>
                      <a:pt x="2530" y="15121"/>
                    </a:cubicBezTo>
                    <a:cubicBezTo>
                      <a:pt x="2416" y="14859"/>
                      <a:pt x="2302" y="14771"/>
                      <a:pt x="2075" y="14596"/>
                    </a:cubicBezTo>
                    <a:cubicBezTo>
                      <a:pt x="1279" y="14159"/>
                      <a:pt x="824" y="13635"/>
                      <a:pt x="597" y="12935"/>
                    </a:cubicBezTo>
                    <a:cubicBezTo>
                      <a:pt x="142" y="12148"/>
                      <a:pt x="-85" y="11361"/>
                      <a:pt x="29" y="10486"/>
                    </a:cubicBezTo>
                    <a:cubicBezTo>
                      <a:pt x="29" y="10399"/>
                      <a:pt x="29" y="10224"/>
                      <a:pt x="142" y="10137"/>
                    </a:cubicBezTo>
                    <a:cubicBezTo>
                      <a:pt x="483" y="9874"/>
                      <a:pt x="370" y="9612"/>
                      <a:pt x="370" y="9350"/>
                    </a:cubicBezTo>
                    <a:cubicBezTo>
                      <a:pt x="256" y="7601"/>
                      <a:pt x="370" y="5939"/>
                      <a:pt x="1507" y="4365"/>
                    </a:cubicBezTo>
                    <a:cubicBezTo>
                      <a:pt x="1734" y="4015"/>
                      <a:pt x="2075" y="3665"/>
                      <a:pt x="2416" y="3403"/>
                    </a:cubicBezTo>
                    <a:cubicBezTo>
                      <a:pt x="4576" y="1741"/>
                      <a:pt x="6963" y="517"/>
                      <a:pt x="9919" y="80"/>
                    </a:cubicBezTo>
                    <a:cubicBezTo>
                      <a:pt x="11511" y="-95"/>
                      <a:pt x="12989" y="-8"/>
                      <a:pt x="14467" y="605"/>
                    </a:cubicBezTo>
                    <a:cubicBezTo>
                      <a:pt x="15149" y="954"/>
                      <a:pt x="15717" y="1392"/>
                      <a:pt x="15944" y="2004"/>
                    </a:cubicBezTo>
                    <a:cubicBezTo>
                      <a:pt x="15944" y="2091"/>
                      <a:pt x="16058" y="2179"/>
                      <a:pt x="16172" y="2179"/>
                    </a:cubicBezTo>
                    <a:cubicBezTo>
                      <a:pt x="18218" y="2441"/>
                      <a:pt x="19355" y="3578"/>
                      <a:pt x="20151" y="4890"/>
                    </a:cubicBezTo>
                    <a:cubicBezTo>
                      <a:pt x="20833" y="6026"/>
                      <a:pt x="21060" y="7251"/>
                      <a:pt x="21060" y="8475"/>
                    </a:cubicBezTo>
                    <a:close/>
                    <a:moveTo>
                      <a:pt x="18446" y="9874"/>
                    </a:moveTo>
                    <a:cubicBezTo>
                      <a:pt x="18446" y="9437"/>
                      <a:pt x="18446" y="9087"/>
                      <a:pt x="18332" y="8650"/>
                    </a:cubicBezTo>
                    <a:cubicBezTo>
                      <a:pt x="18218" y="7601"/>
                      <a:pt x="17763" y="6551"/>
                      <a:pt x="16854" y="5677"/>
                    </a:cubicBezTo>
                    <a:cubicBezTo>
                      <a:pt x="16058" y="4977"/>
                      <a:pt x="15035" y="4627"/>
                      <a:pt x="13784" y="4715"/>
                    </a:cubicBezTo>
                    <a:cubicBezTo>
                      <a:pt x="13216" y="4802"/>
                      <a:pt x="12534" y="4890"/>
                      <a:pt x="11966" y="4977"/>
                    </a:cubicBezTo>
                    <a:cubicBezTo>
                      <a:pt x="10715" y="5152"/>
                      <a:pt x="9464" y="5065"/>
                      <a:pt x="8100" y="4802"/>
                    </a:cubicBezTo>
                    <a:cubicBezTo>
                      <a:pt x="6850" y="4540"/>
                      <a:pt x="5713" y="4715"/>
                      <a:pt x="4690" y="5502"/>
                    </a:cubicBezTo>
                    <a:cubicBezTo>
                      <a:pt x="3780" y="6289"/>
                      <a:pt x="3212" y="7163"/>
                      <a:pt x="3098" y="8300"/>
                    </a:cubicBezTo>
                    <a:cubicBezTo>
                      <a:pt x="2757" y="10661"/>
                      <a:pt x="3098" y="13022"/>
                      <a:pt x="4235" y="15296"/>
                    </a:cubicBezTo>
                    <a:cubicBezTo>
                      <a:pt x="4803" y="16608"/>
                      <a:pt x="5827" y="17745"/>
                      <a:pt x="7304" y="18707"/>
                    </a:cubicBezTo>
                    <a:cubicBezTo>
                      <a:pt x="9464" y="20106"/>
                      <a:pt x="11852" y="20106"/>
                      <a:pt x="14012" y="18707"/>
                    </a:cubicBezTo>
                    <a:cubicBezTo>
                      <a:pt x="15376" y="17832"/>
                      <a:pt x="16399" y="16695"/>
                      <a:pt x="17081" y="15471"/>
                    </a:cubicBezTo>
                    <a:cubicBezTo>
                      <a:pt x="18104" y="13635"/>
                      <a:pt x="18332" y="11798"/>
                      <a:pt x="18446" y="98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11" name="Group 275" descr="Groupe 168">
              <a:extLst>
                <a:ext uri="{FF2B5EF4-FFF2-40B4-BE49-F238E27FC236}">
                  <a16:creationId xmlns:a16="http://schemas.microsoft.com/office/drawing/2014/main" id="{1E20813A-2611-F04B-AC35-A696DD28C266}"/>
                </a:ext>
              </a:extLst>
            </p:cNvPr>
            <p:cNvGrpSpPr/>
            <p:nvPr/>
          </p:nvGrpSpPr>
          <p:grpSpPr>
            <a:xfrm>
              <a:off x="1450756" y="1331514"/>
              <a:ext cx="695970" cy="540880"/>
              <a:chOff x="0" y="0"/>
              <a:chExt cx="1391938" cy="1081758"/>
            </a:xfrm>
          </p:grpSpPr>
          <p:sp>
            <p:nvSpPr>
              <p:cNvPr id="26" name="Shape 272" descr="Forme libre 96">
                <a:extLst>
                  <a:ext uri="{FF2B5EF4-FFF2-40B4-BE49-F238E27FC236}">
                    <a16:creationId xmlns:a16="http://schemas.microsoft.com/office/drawing/2014/main" id="{2AAED123-D65A-2648-96FF-B40248FBAAF8}"/>
                  </a:ext>
                </a:extLst>
              </p:cNvPr>
              <p:cNvSpPr/>
              <p:nvPr/>
            </p:nvSpPr>
            <p:spPr>
              <a:xfrm rot="15058333">
                <a:off x="456081" y="145986"/>
                <a:ext cx="824228" cy="823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0" h="21570" extrusionOk="0">
                    <a:moveTo>
                      <a:pt x="15691" y="1623"/>
                    </a:moveTo>
                    <a:cubicBezTo>
                      <a:pt x="15547" y="1616"/>
                      <a:pt x="15435" y="1694"/>
                      <a:pt x="15298" y="1797"/>
                    </a:cubicBezTo>
                    <a:cubicBezTo>
                      <a:pt x="12553" y="4609"/>
                      <a:pt x="9807" y="7374"/>
                      <a:pt x="7016" y="10139"/>
                    </a:cubicBezTo>
                    <a:cubicBezTo>
                      <a:pt x="6421" y="10738"/>
                      <a:pt x="5826" y="11337"/>
                      <a:pt x="5231" y="11936"/>
                    </a:cubicBezTo>
                    <a:cubicBezTo>
                      <a:pt x="5140" y="12074"/>
                      <a:pt x="5094" y="12166"/>
                      <a:pt x="5231" y="12305"/>
                    </a:cubicBezTo>
                    <a:cubicBezTo>
                      <a:pt x="5689" y="12719"/>
                      <a:pt x="6100" y="13180"/>
                      <a:pt x="6558" y="13641"/>
                    </a:cubicBezTo>
                    <a:cubicBezTo>
                      <a:pt x="6650" y="13733"/>
                      <a:pt x="6741" y="13733"/>
                      <a:pt x="6833" y="13641"/>
                    </a:cubicBezTo>
                    <a:cubicBezTo>
                      <a:pt x="7061" y="13411"/>
                      <a:pt x="7290" y="13180"/>
                      <a:pt x="7519" y="12950"/>
                    </a:cubicBezTo>
                    <a:cubicBezTo>
                      <a:pt x="7611" y="12858"/>
                      <a:pt x="7611" y="12765"/>
                      <a:pt x="7519" y="12673"/>
                    </a:cubicBezTo>
                    <a:cubicBezTo>
                      <a:pt x="7244" y="12397"/>
                      <a:pt x="6970" y="12120"/>
                      <a:pt x="6695" y="11890"/>
                    </a:cubicBezTo>
                    <a:cubicBezTo>
                      <a:pt x="6558" y="11752"/>
                      <a:pt x="6558" y="11659"/>
                      <a:pt x="6695" y="11521"/>
                    </a:cubicBezTo>
                    <a:cubicBezTo>
                      <a:pt x="7290" y="10968"/>
                      <a:pt x="7839" y="10369"/>
                      <a:pt x="8434" y="9770"/>
                    </a:cubicBezTo>
                    <a:cubicBezTo>
                      <a:pt x="8571" y="9632"/>
                      <a:pt x="8617" y="9632"/>
                      <a:pt x="8754" y="9770"/>
                    </a:cubicBezTo>
                    <a:cubicBezTo>
                      <a:pt x="9761" y="10784"/>
                      <a:pt x="10768" y="11752"/>
                      <a:pt x="11729" y="12765"/>
                    </a:cubicBezTo>
                    <a:cubicBezTo>
                      <a:pt x="11866" y="12858"/>
                      <a:pt x="11866" y="12950"/>
                      <a:pt x="11729" y="13042"/>
                    </a:cubicBezTo>
                    <a:cubicBezTo>
                      <a:pt x="11134" y="13641"/>
                      <a:pt x="10539" y="14240"/>
                      <a:pt x="9944" y="14839"/>
                    </a:cubicBezTo>
                    <a:cubicBezTo>
                      <a:pt x="9853" y="14977"/>
                      <a:pt x="9761" y="14977"/>
                      <a:pt x="9670" y="14839"/>
                    </a:cubicBezTo>
                    <a:cubicBezTo>
                      <a:pt x="9395" y="14563"/>
                      <a:pt x="9075" y="14286"/>
                      <a:pt x="8846" y="14010"/>
                    </a:cubicBezTo>
                    <a:cubicBezTo>
                      <a:pt x="8709" y="13871"/>
                      <a:pt x="8663" y="13871"/>
                      <a:pt x="8526" y="14010"/>
                    </a:cubicBezTo>
                    <a:cubicBezTo>
                      <a:pt x="8343" y="14240"/>
                      <a:pt x="8114" y="14470"/>
                      <a:pt x="7885" y="14655"/>
                    </a:cubicBezTo>
                    <a:cubicBezTo>
                      <a:pt x="7748" y="14793"/>
                      <a:pt x="7748" y="14839"/>
                      <a:pt x="7885" y="14977"/>
                    </a:cubicBezTo>
                    <a:cubicBezTo>
                      <a:pt x="8297" y="15392"/>
                      <a:pt x="8754" y="15853"/>
                      <a:pt x="9212" y="16268"/>
                    </a:cubicBezTo>
                    <a:cubicBezTo>
                      <a:pt x="9349" y="16452"/>
                      <a:pt x="9395" y="16452"/>
                      <a:pt x="9532" y="16314"/>
                    </a:cubicBezTo>
                    <a:cubicBezTo>
                      <a:pt x="12919" y="12858"/>
                      <a:pt x="16305" y="9447"/>
                      <a:pt x="19691" y="6037"/>
                    </a:cubicBezTo>
                    <a:cubicBezTo>
                      <a:pt x="19782" y="5991"/>
                      <a:pt x="19828" y="5945"/>
                      <a:pt x="19828" y="5853"/>
                    </a:cubicBezTo>
                    <a:cubicBezTo>
                      <a:pt x="19782" y="5715"/>
                      <a:pt x="19691" y="5530"/>
                      <a:pt x="19691" y="5392"/>
                    </a:cubicBezTo>
                    <a:cubicBezTo>
                      <a:pt x="19416" y="4240"/>
                      <a:pt x="18776" y="3364"/>
                      <a:pt x="17906" y="2627"/>
                    </a:cubicBezTo>
                    <a:cubicBezTo>
                      <a:pt x="17678" y="2443"/>
                      <a:pt x="17494" y="2258"/>
                      <a:pt x="17220" y="2166"/>
                    </a:cubicBezTo>
                    <a:cubicBezTo>
                      <a:pt x="16762" y="2028"/>
                      <a:pt x="16305" y="1890"/>
                      <a:pt x="15847" y="1659"/>
                    </a:cubicBezTo>
                    <a:cubicBezTo>
                      <a:pt x="15790" y="1636"/>
                      <a:pt x="15738" y="1625"/>
                      <a:pt x="15691" y="1623"/>
                    </a:cubicBezTo>
                    <a:close/>
                    <a:moveTo>
                      <a:pt x="15480" y="7"/>
                    </a:moveTo>
                    <a:cubicBezTo>
                      <a:pt x="15579" y="19"/>
                      <a:pt x="15685" y="48"/>
                      <a:pt x="15800" y="94"/>
                    </a:cubicBezTo>
                    <a:cubicBezTo>
                      <a:pt x="16578" y="416"/>
                      <a:pt x="17401" y="693"/>
                      <a:pt x="18179" y="969"/>
                    </a:cubicBezTo>
                    <a:cubicBezTo>
                      <a:pt x="18362" y="1062"/>
                      <a:pt x="18500" y="1154"/>
                      <a:pt x="18591" y="1246"/>
                    </a:cubicBezTo>
                    <a:cubicBezTo>
                      <a:pt x="19140" y="1799"/>
                      <a:pt x="19644" y="2306"/>
                      <a:pt x="20147" y="2813"/>
                    </a:cubicBezTo>
                    <a:cubicBezTo>
                      <a:pt x="20284" y="2951"/>
                      <a:pt x="20376" y="3136"/>
                      <a:pt x="20467" y="3320"/>
                    </a:cubicBezTo>
                    <a:cubicBezTo>
                      <a:pt x="20742" y="4103"/>
                      <a:pt x="21017" y="4887"/>
                      <a:pt x="21337" y="5624"/>
                    </a:cubicBezTo>
                    <a:cubicBezTo>
                      <a:pt x="21520" y="6085"/>
                      <a:pt x="21428" y="6408"/>
                      <a:pt x="21108" y="6730"/>
                    </a:cubicBezTo>
                    <a:cubicBezTo>
                      <a:pt x="17630" y="10233"/>
                      <a:pt x="14152" y="13781"/>
                      <a:pt x="10628" y="17284"/>
                    </a:cubicBezTo>
                    <a:cubicBezTo>
                      <a:pt x="10491" y="17422"/>
                      <a:pt x="10400" y="17514"/>
                      <a:pt x="10491" y="17745"/>
                    </a:cubicBezTo>
                    <a:cubicBezTo>
                      <a:pt x="10628" y="18021"/>
                      <a:pt x="10445" y="18436"/>
                      <a:pt x="10171" y="18574"/>
                    </a:cubicBezTo>
                    <a:cubicBezTo>
                      <a:pt x="9896" y="18759"/>
                      <a:pt x="9576" y="18713"/>
                      <a:pt x="9301" y="18482"/>
                    </a:cubicBezTo>
                    <a:cubicBezTo>
                      <a:pt x="8752" y="17929"/>
                      <a:pt x="8203" y="17376"/>
                      <a:pt x="7700" y="16869"/>
                    </a:cubicBezTo>
                    <a:cubicBezTo>
                      <a:pt x="7425" y="16593"/>
                      <a:pt x="7151" y="16316"/>
                      <a:pt x="6876" y="16040"/>
                    </a:cubicBezTo>
                    <a:cubicBezTo>
                      <a:pt x="6739" y="15901"/>
                      <a:pt x="6647" y="15855"/>
                      <a:pt x="6510" y="16040"/>
                    </a:cubicBezTo>
                    <a:cubicBezTo>
                      <a:pt x="5595" y="16961"/>
                      <a:pt x="4679" y="17883"/>
                      <a:pt x="3764" y="18805"/>
                    </a:cubicBezTo>
                    <a:cubicBezTo>
                      <a:pt x="3627" y="18943"/>
                      <a:pt x="3627" y="19035"/>
                      <a:pt x="3764" y="19174"/>
                    </a:cubicBezTo>
                    <a:cubicBezTo>
                      <a:pt x="4130" y="19542"/>
                      <a:pt x="4496" y="19911"/>
                      <a:pt x="4908" y="20326"/>
                    </a:cubicBezTo>
                    <a:cubicBezTo>
                      <a:pt x="5091" y="20510"/>
                      <a:pt x="5183" y="20787"/>
                      <a:pt x="5045" y="21109"/>
                    </a:cubicBezTo>
                    <a:cubicBezTo>
                      <a:pt x="4908" y="21386"/>
                      <a:pt x="4679" y="21524"/>
                      <a:pt x="4359" y="21570"/>
                    </a:cubicBezTo>
                    <a:cubicBezTo>
                      <a:pt x="4176" y="21570"/>
                      <a:pt x="3993" y="21478"/>
                      <a:pt x="3810" y="21340"/>
                    </a:cubicBezTo>
                    <a:cubicBezTo>
                      <a:pt x="2620" y="20095"/>
                      <a:pt x="1430" y="18897"/>
                      <a:pt x="240" y="17699"/>
                    </a:cubicBezTo>
                    <a:cubicBezTo>
                      <a:pt x="-80" y="17376"/>
                      <a:pt x="-80" y="16961"/>
                      <a:pt x="240" y="16639"/>
                    </a:cubicBezTo>
                    <a:cubicBezTo>
                      <a:pt x="515" y="16362"/>
                      <a:pt x="973" y="16362"/>
                      <a:pt x="1247" y="16639"/>
                    </a:cubicBezTo>
                    <a:cubicBezTo>
                      <a:pt x="1659" y="17007"/>
                      <a:pt x="2025" y="17376"/>
                      <a:pt x="2345" y="17745"/>
                    </a:cubicBezTo>
                    <a:cubicBezTo>
                      <a:pt x="2483" y="17883"/>
                      <a:pt x="2574" y="17929"/>
                      <a:pt x="2712" y="17791"/>
                    </a:cubicBezTo>
                    <a:cubicBezTo>
                      <a:pt x="3627" y="16823"/>
                      <a:pt x="4588" y="15901"/>
                      <a:pt x="5503" y="14980"/>
                    </a:cubicBezTo>
                    <a:cubicBezTo>
                      <a:pt x="5640" y="14841"/>
                      <a:pt x="5595" y="14749"/>
                      <a:pt x="5503" y="14657"/>
                    </a:cubicBezTo>
                    <a:cubicBezTo>
                      <a:pt x="4679" y="13874"/>
                      <a:pt x="3901" y="13090"/>
                      <a:pt x="3123" y="12261"/>
                    </a:cubicBezTo>
                    <a:cubicBezTo>
                      <a:pt x="2803" y="11938"/>
                      <a:pt x="2757" y="11661"/>
                      <a:pt x="2986" y="11293"/>
                    </a:cubicBezTo>
                    <a:cubicBezTo>
                      <a:pt x="3169" y="10970"/>
                      <a:pt x="3489" y="10878"/>
                      <a:pt x="3901" y="11016"/>
                    </a:cubicBezTo>
                    <a:cubicBezTo>
                      <a:pt x="4039" y="11108"/>
                      <a:pt x="4084" y="11016"/>
                      <a:pt x="4176" y="10924"/>
                    </a:cubicBezTo>
                    <a:cubicBezTo>
                      <a:pt x="4496" y="10648"/>
                      <a:pt x="4771" y="10325"/>
                      <a:pt x="5091" y="10002"/>
                    </a:cubicBezTo>
                    <a:cubicBezTo>
                      <a:pt x="8295" y="6776"/>
                      <a:pt x="11498" y="3550"/>
                      <a:pt x="14701" y="324"/>
                    </a:cubicBezTo>
                    <a:cubicBezTo>
                      <a:pt x="14942" y="82"/>
                      <a:pt x="15182" y="-30"/>
                      <a:pt x="1548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7" name="Shape 273" descr="Freeform 857">
                <a:extLst>
                  <a:ext uri="{FF2B5EF4-FFF2-40B4-BE49-F238E27FC236}">
                    <a16:creationId xmlns:a16="http://schemas.microsoft.com/office/drawing/2014/main" id="{59BA7298-FF3D-5C48-92D7-8EB3D0E43061}"/>
                  </a:ext>
                </a:extLst>
              </p:cNvPr>
              <p:cNvSpPr/>
              <p:nvPr/>
            </p:nvSpPr>
            <p:spPr>
              <a:xfrm rot="15058333">
                <a:off x="41857" y="59131"/>
                <a:ext cx="382788" cy="3614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0" h="21423" extrusionOk="0">
                    <a:moveTo>
                      <a:pt x="21540" y="1232"/>
                    </a:moveTo>
                    <a:cubicBezTo>
                      <a:pt x="21342" y="1440"/>
                      <a:pt x="21045" y="1545"/>
                      <a:pt x="20846" y="1753"/>
                    </a:cubicBezTo>
                    <a:cubicBezTo>
                      <a:pt x="16289" y="6553"/>
                      <a:pt x="11731" y="11353"/>
                      <a:pt x="7173" y="16153"/>
                    </a:cubicBezTo>
                    <a:cubicBezTo>
                      <a:pt x="6777" y="16571"/>
                      <a:pt x="6579" y="16988"/>
                      <a:pt x="6876" y="17405"/>
                    </a:cubicBezTo>
                    <a:cubicBezTo>
                      <a:pt x="7272" y="18345"/>
                      <a:pt x="6975" y="18866"/>
                      <a:pt x="6281" y="19492"/>
                    </a:cubicBezTo>
                    <a:cubicBezTo>
                      <a:pt x="5687" y="20014"/>
                      <a:pt x="5191" y="20640"/>
                      <a:pt x="4597" y="21266"/>
                    </a:cubicBezTo>
                    <a:cubicBezTo>
                      <a:pt x="4399" y="21475"/>
                      <a:pt x="4300" y="21475"/>
                      <a:pt x="4002" y="21266"/>
                    </a:cubicBezTo>
                    <a:cubicBezTo>
                      <a:pt x="2714" y="19910"/>
                      <a:pt x="1525" y="18553"/>
                      <a:pt x="138" y="17197"/>
                    </a:cubicBezTo>
                    <a:cubicBezTo>
                      <a:pt x="-60" y="16884"/>
                      <a:pt x="-60" y="16675"/>
                      <a:pt x="237" y="16466"/>
                    </a:cubicBezTo>
                    <a:cubicBezTo>
                      <a:pt x="832" y="15736"/>
                      <a:pt x="1525" y="15110"/>
                      <a:pt x="2120" y="14379"/>
                    </a:cubicBezTo>
                    <a:cubicBezTo>
                      <a:pt x="2516" y="13962"/>
                      <a:pt x="2813" y="13858"/>
                      <a:pt x="3309" y="14066"/>
                    </a:cubicBezTo>
                    <a:cubicBezTo>
                      <a:pt x="4101" y="14484"/>
                      <a:pt x="4696" y="14171"/>
                      <a:pt x="5290" y="13440"/>
                    </a:cubicBezTo>
                    <a:cubicBezTo>
                      <a:pt x="9353" y="9058"/>
                      <a:pt x="13514" y="4779"/>
                      <a:pt x="17676" y="397"/>
                    </a:cubicBezTo>
                    <a:cubicBezTo>
                      <a:pt x="17973" y="84"/>
                      <a:pt x="18270" y="-125"/>
                      <a:pt x="18667" y="84"/>
                    </a:cubicBezTo>
                    <a:cubicBezTo>
                      <a:pt x="19558" y="397"/>
                      <a:pt x="20549" y="710"/>
                      <a:pt x="21441" y="1023"/>
                    </a:cubicBezTo>
                    <a:cubicBezTo>
                      <a:pt x="21441" y="1127"/>
                      <a:pt x="21441" y="1232"/>
                      <a:pt x="21540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8" name="Shape 274" descr="Freeform 859">
                <a:extLst>
                  <a:ext uri="{FF2B5EF4-FFF2-40B4-BE49-F238E27FC236}">
                    <a16:creationId xmlns:a16="http://schemas.microsoft.com/office/drawing/2014/main" id="{91E01439-C226-E74C-9B74-F110182D3CAA}"/>
                  </a:ext>
                </a:extLst>
              </p:cNvPr>
              <p:cNvSpPr/>
              <p:nvPr/>
            </p:nvSpPr>
            <p:spPr>
              <a:xfrm rot="15058333">
                <a:off x="556108" y="318474"/>
                <a:ext cx="334241" cy="335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361" extrusionOk="0">
                    <a:moveTo>
                      <a:pt x="21475" y="7839"/>
                    </a:moveTo>
                    <a:cubicBezTo>
                      <a:pt x="21475" y="7951"/>
                      <a:pt x="20231" y="9294"/>
                      <a:pt x="20118" y="9294"/>
                    </a:cubicBezTo>
                    <a:cubicBezTo>
                      <a:pt x="19892" y="9294"/>
                      <a:pt x="19779" y="9070"/>
                      <a:pt x="19666" y="8958"/>
                    </a:cubicBezTo>
                    <a:cubicBezTo>
                      <a:pt x="18874" y="8175"/>
                      <a:pt x="17969" y="7280"/>
                      <a:pt x="17065" y="6384"/>
                    </a:cubicBezTo>
                    <a:cubicBezTo>
                      <a:pt x="16725" y="6048"/>
                      <a:pt x="16499" y="6048"/>
                      <a:pt x="16160" y="6496"/>
                    </a:cubicBezTo>
                    <a:cubicBezTo>
                      <a:pt x="16047" y="6608"/>
                      <a:pt x="15934" y="6832"/>
                      <a:pt x="15707" y="6944"/>
                    </a:cubicBezTo>
                    <a:cubicBezTo>
                      <a:pt x="15368" y="7168"/>
                      <a:pt x="15481" y="7391"/>
                      <a:pt x="15707" y="7615"/>
                    </a:cubicBezTo>
                    <a:cubicBezTo>
                      <a:pt x="16612" y="8399"/>
                      <a:pt x="17517" y="9406"/>
                      <a:pt x="18422" y="10189"/>
                    </a:cubicBezTo>
                    <a:cubicBezTo>
                      <a:pt x="18761" y="10525"/>
                      <a:pt x="18761" y="10749"/>
                      <a:pt x="18422" y="10973"/>
                    </a:cubicBezTo>
                    <a:cubicBezTo>
                      <a:pt x="17969" y="11420"/>
                      <a:pt x="17630" y="12092"/>
                      <a:pt x="17065" y="12204"/>
                    </a:cubicBezTo>
                    <a:cubicBezTo>
                      <a:pt x="16612" y="12204"/>
                      <a:pt x="16273" y="11532"/>
                      <a:pt x="15821" y="11085"/>
                    </a:cubicBezTo>
                    <a:cubicBezTo>
                      <a:pt x="15368" y="10525"/>
                      <a:pt x="15142" y="10861"/>
                      <a:pt x="14803" y="11197"/>
                    </a:cubicBezTo>
                    <a:cubicBezTo>
                      <a:pt x="14577" y="11532"/>
                      <a:pt x="13898" y="11756"/>
                      <a:pt x="14577" y="12316"/>
                    </a:cubicBezTo>
                    <a:cubicBezTo>
                      <a:pt x="14577" y="12316"/>
                      <a:pt x="14577" y="12316"/>
                      <a:pt x="14577" y="12428"/>
                    </a:cubicBezTo>
                    <a:cubicBezTo>
                      <a:pt x="15934" y="13771"/>
                      <a:pt x="15934" y="13883"/>
                      <a:pt x="14350" y="15002"/>
                    </a:cubicBezTo>
                    <a:cubicBezTo>
                      <a:pt x="14011" y="15338"/>
                      <a:pt x="13898" y="15114"/>
                      <a:pt x="13785" y="14890"/>
                    </a:cubicBezTo>
                    <a:cubicBezTo>
                      <a:pt x="12880" y="14106"/>
                      <a:pt x="11976" y="13211"/>
                      <a:pt x="11071" y="12316"/>
                    </a:cubicBezTo>
                    <a:cubicBezTo>
                      <a:pt x="10732" y="11980"/>
                      <a:pt x="10618" y="11980"/>
                      <a:pt x="10279" y="12316"/>
                    </a:cubicBezTo>
                    <a:cubicBezTo>
                      <a:pt x="9374" y="13211"/>
                      <a:pt x="9374" y="13099"/>
                      <a:pt x="10279" y="13995"/>
                    </a:cubicBezTo>
                    <a:cubicBezTo>
                      <a:pt x="10958" y="14778"/>
                      <a:pt x="11749" y="15449"/>
                      <a:pt x="12428" y="16121"/>
                    </a:cubicBezTo>
                    <a:cubicBezTo>
                      <a:pt x="12767" y="16457"/>
                      <a:pt x="12767" y="16681"/>
                      <a:pt x="12428" y="16904"/>
                    </a:cubicBezTo>
                    <a:cubicBezTo>
                      <a:pt x="11976" y="17352"/>
                      <a:pt x="11636" y="18024"/>
                      <a:pt x="11184" y="18024"/>
                    </a:cubicBezTo>
                    <a:cubicBezTo>
                      <a:pt x="10732" y="18135"/>
                      <a:pt x="10279" y="17464"/>
                      <a:pt x="9940" y="17016"/>
                    </a:cubicBezTo>
                    <a:cubicBezTo>
                      <a:pt x="9488" y="16457"/>
                      <a:pt x="9261" y="16681"/>
                      <a:pt x="8809" y="17128"/>
                    </a:cubicBezTo>
                    <a:cubicBezTo>
                      <a:pt x="8583" y="17464"/>
                      <a:pt x="7904" y="17688"/>
                      <a:pt x="8583" y="18247"/>
                    </a:cubicBezTo>
                    <a:cubicBezTo>
                      <a:pt x="9035" y="18695"/>
                      <a:pt x="9827" y="19143"/>
                      <a:pt x="9714" y="19478"/>
                    </a:cubicBezTo>
                    <a:cubicBezTo>
                      <a:pt x="9374" y="20150"/>
                      <a:pt x="8696" y="20710"/>
                      <a:pt x="8130" y="21269"/>
                    </a:cubicBezTo>
                    <a:cubicBezTo>
                      <a:pt x="7904" y="21493"/>
                      <a:pt x="7791" y="21269"/>
                      <a:pt x="7565" y="21045"/>
                    </a:cubicBezTo>
                    <a:cubicBezTo>
                      <a:pt x="5190" y="18695"/>
                      <a:pt x="2702" y="16233"/>
                      <a:pt x="214" y="13771"/>
                    </a:cubicBezTo>
                    <a:cubicBezTo>
                      <a:pt x="-125" y="13435"/>
                      <a:pt x="-12" y="13323"/>
                      <a:pt x="214" y="12987"/>
                    </a:cubicBezTo>
                    <a:cubicBezTo>
                      <a:pt x="4512" y="8734"/>
                      <a:pt x="8696" y="4594"/>
                      <a:pt x="12993" y="341"/>
                    </a:cubicBezTo>
                    <a:cubicBezTo>
                      <a:pt x="13333" y="5"/>
                      <a:pt x="13559" y="-107"/>
                      <a:pt x="14011" y="117"/>
                    </a:cubicBezTo>
                    <a:cubicBezTo>
                      <a:pt x="15481" y="900"/>
                      <a:pt x="16838" y="1572"/>
                      <a:pt x="18309" y="2243"/>
                    </a:cubicBezTo>
                    <a:cubicBezTo>
                      <a:pt x="18761" y="2467"/>
                      <a:pt x="18987" y="2691"/>
                      <a:pt x="19213" y="3139"/>
                    </a:cubicBezTo>
                    <a:cubicBezTo>
                      <a:pt x="19892" y="4594"/>
                      <a:pt x="20570" y="5937"/>
                      <a:pt x="21362" y="7391"/>
                    </a:cubicBezTo>
                    <a:cubicBezTo>
                      <a:pt x="21362" y="7615"/>
                      <a:pt x="21475" y="7727"/>
                      <a:pt x="21475" y="78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12" name="Group 283" descr="Groupe 4">
              <a:extLst>
                <a:ext uri="{FF2B5EF4-FFF2-40B4-BE49-F238E27FC236}">
                  <a16:creationId xmlns:a16="http://schemas.microsoft.com/office/drawing/2014/main" id="{A3176F21-4025-6A47-A2D1-7354CD6F0142}"/>
                </a:ext>
              </a:extLst>
            </p:cNvPr>
            <p:cNvGrpSpPr/>
            <p:nvPr/>
          </p:nvGrpSpPr>
          <p:grpSpPr>
            <a:xfrm>
              <a:off x="1179917" y="1713731"/>
              <a:ext cx="648652" cy="515429"/>
              <a:chOff x="0" y="0"/>
              <a:chExt cx="1297301" cy="1030856"/>
            </a:xfrm>
          </p:grpSpPr>
          <p:sp>
            <p:nvSpPr>
              <p:cNvPr id="19" name="Shape 276" descr="Freeform 24">
                <a:extLst>
                  <a:ext uri="{FF2B5EF4-FFF2-40B4-BE49-F238E27FC236}">
                    <a16:creationId xmlns:a16="http://schemas.microsoft.com/office/drawing/2014/main" id="{2D7B737C-062C-834C-8625-33B3D784CF94}"/>
                  </a:ext>
                </a:extLst>
              </p:cNvPr>
              <p:cNvSpPr/>
              <p:nvPr/>
            </p:nvSpPr>
            <p:spPr>
              <a:xfrm>
                <a:off x="0" y="197515"/>
                <a:ext cx="912721" cy="820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1" h="21413" extrusionOk="0">
                    <a:moveTo>
                      <a:pt x="9409" y="2712"/>
                    </a:moveTo>
                    <a:cubicBezTo>
                      <a:pt x="8802" y="2936"/>
                      <a:pt x="8245" y="3104"/>
                      <a:pt x="7689" y="3383"/>
                    </a:cubicBezTo>
                    <a:cubicBezTo>
                      <a:pt x="6930" y="3719"/>
                      <a:pt x="6121" y="4055"/>
                      <a:pt x="5514" y="4838"/>
                    </a:cubicBezTo>
                    <a:cubicBezTo>
                      <a:pt x="5261" y="5118"/>
                      <a:pt x="5160" y="5454"/>
                      <a:pt x="5109" y="5958"/>
                    </a:cubicBezTo>
                    <a:cubicBezTo>
                      <a:pt x="6020" y="5566"/>
                      <a:pt x="6829" y="4782"/>
                      <a:pt x="7891" y="4838"/>
                    </a:cubicBezTo>
                    <a:cubicBezTo>
                      <a:pt x="7790" y="5342"/>
                      <a:pt x="7537" y="5734"/>
                      <a:pt x="7335" y="6069"/>
                    </a:cubicBezTo>
                    <a:cubicBezTo>
                      <a:pt x="6677" y="7021"/>
                      <a:pt x="5817" y="7692"/>
                      <a:pt x="5008" y="8420"/>
                    </a:cubicBezTo>
                    <a:cubicBezTo>
                      <a:pt x="4603" y="8867"/>
                      <a:pt x="4097" y="9203"/>
                      <a:pt x="3946" y="9875"/>
                    </a:cubicBezTo>
                    <a:cubicBezTo>
                      <a:pt x="3743" y="10602"/>
                      <a:pt x="3592" y="11386"/>
                      <a:pt x="3541" y="12169"/>
                    </a:cubicBezTo>
                    <a:cubicBezTo>
                      <a:pt x="3389" y="13848"/>
                      <a:pt x="3288" y="15582"/>
                      <a:pt x="3136" y="17317"/>
                    </a:cubicBezTo>
                    <a:cubicBezTo>
                      <a:pt x="3086" y="18548"/>
                      <a:pt x="2985" y="19723"/>
                      <a:pt x="2883" y="20898"/>
                    </a:cubicBezTo>
                    <a:cubicBezTo>
                      <a:pt x="2883" y="21458"/>
                      <a:pt x="2782" y="21514"/>
                      <a:pt x="2327" y="21290"/>
                    </a:cubicBezTo>
                    <a:cubicBezTo>
                      <a:pt x="860" y="20563"/>
                      <a:pt x="253" y="19220"/>
                      <a:pt x="101" y="17541"/>
                    </a:cubicBezTo>
                    <a:cubicBezTo>
                      <a:pt x="51" y="16534"/>
                      <a:pt x="51" y="15470"/>
                      <a:pt x="0" y="14407"/>
                    </a:cubicBezTo>
                    <a:cubicBezTo>
                      <a:pt x="0" y="14183"/>
                      <a:pt x="101" y="14016"/>
                      <a:pt x="152" y="13792"/>
                    </a:cubicBezTo>
                    <a:cubicBezTo>
                      <a:pt x="506" y="12729"/>
                      <a:pt x="961" y="11665"/>
                      <a:pt x="1265" y="10602"/>
                    </a:cubicBezTo>
                    <a:cubicBezTo>
                      <a:pt x="1416" y="9931"/>
                      <a:pt x="1416" y="9203"/>
                      <a:pt x="1467" y="8476"/>
                    </a:cubicBezTo>
                    <a:cubicBezTo>
                      <a:pt x="1669" y="6293"/>
                      <a:pt x="2276" y="4223"/>
                      <a:pt x="3490" y="2432"/>
                    </a:cubicBezTo>
                    <a:cubicBezTo>
                      <a:pt x="3844" y="1873"/>
                      <a:pt x="4350" y="1369"/>
                      <a:pt x="4957" y="1145"/>
                    </a:cubicBezTo>
                    <a:cubicBezTo>
                      <a:pt x="5311" y="977"/>
                      <a:pt x="5716" y="977"/>
                      <a:pt x="6070" y="977"/>
                    </a:cubicBezTo>
                    <a:cubicBezTo>
                      <a:pt x="7234" y="1033"/>
                      <a:pt x="8397" y="1033"/>
                      <a:pt x="9561" y="1089"/>
                    </a:cubicBezTo>
                    <a:cubicBezTo>
                      <a:pt x="9662" y="1089"/>
                      <a:pt x="9763" y="921"/>
                      <a:pt x="9864" y="809"/>
                    </a:cubicBezTo>
                    <a:cubicBezTo>
                      <a:pt x="9915" y="641"/>
                      <a:pt x="9965" y="418"/>
                      <a:pt x="10016" y="250"/>
                    </a:cubicBezTo>
                    <a:cubicBezTo>
                      <a:pt x="10117" y="-30"/>
                      <a:pt x="10218" y="-86"/>
                      <a:pt x="10421" y="138"/>
                    </a:cubicBezTo>
                    <a:cubicBezTo>
                      <a:pt x="11129" y="753"/>
                      <a:pt x="11837" y="1425"/>
                      <a:pt x="12545" y="2040"/>
                    </a:cubicBezTo>
                    <a:cubicBezTo>
                      <a:pt x="14113" y="3495"/>
                      <a:pt x="15732" y="4894"/>
                      <a:pt x="17300" y="6349"/>
                    </a:cubicBezTo>
                    <a:cubicBezTo>
                      <a:pt x="18666" y="7580"/>
                      <a:pt x="20032" y="8811"/>
                      <a:pt x="21398" y="10042"/>
                    </a:cubicBezTo>
                    <a:cubicBezTo>
                      <a:pt x="21549" y="10154"/>
                      <a:pt x="21600" y="10266"/>
                      <a:pt x="21499" y="10490"/>
                    </a:cubicBezTo>
                    <a:cubicBezTo>
                      <a:pt x="20740" y="12225"/>
                      <a:pt x="19728" y="13680"/>
                      <a:pt x="18160" y="14519"/>
                    </a:cubicBezTo>
                    <a:cubicBezTo>
                      <a:pt x="16896" y="15191"/>
                      <a:pt x="15580" y="15303"/>
                      <a:pt x="14265" y="14743"/>
                    </a:cubicBezTo>
                    <a:cubicBezTo>
                      <a:pt x="12545" y="14072"/>
                      <a:pt x="11432" y="12673"/>
                      <a:pt x="10572" y="10938"/>
                    </a:cubicBezTo>
                    <a:cubicBezTo>
                      <a:pt x="9814" y="9371"/>
                      <a:pt x="9409" y="7748"/>
                      <a:pt x="9358" y="5958"/>
                    </a:cubicBezTo>
                    <a:cubicBezTo>
                      <a:pt x="9308" y="5006"/>
                      <a:pt x="9358" y="3999"/>
                      <a:pt x="9409" y="3048"/>
                    </a:cubicBezTo>
                    <a:cubicBezTo>
                      <a:pt x="9409" y="2936"/>
                      <a:pt x="9409" y="2880"/>
                      <a:pt x="9409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0" name="Shape 277" descr="Freeform 25">
                <a:extLst>
                  <a:ext uri="{FF2B5EF4-FFF2-40B4-BE49-F238E27FC236}">
                    <a16:creationId xmlns:a16="http://schemas.microsoft.com/office/drawing/2014/main" id="{5C4CDFF6-709A-3447-9281-6B49DAF9A536}"/>
                  </a:ext>
                </a:extLst>
              </p:cNvPr>
              <p:cNvSpPr/>
              <p:nvPr/>
            </p:nvSpPr>
            <p:spPr>
              <a:xfrm>
                <a:off x="902323" y="234804"/>
                <a:ext cx="394979" cy="79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4" h="21487" extrusionOk="0">
                    <a:moveTo>
                      <a:pt x="4777" y="4197"/>
                    </a:moveTo>
                    <a:cubicBezTo>
                      <a:pt x="7291" y="4314"/>
                      <a:pt x="8777" y="5245"/>
                      <a:pt x="10834" y="5769"/>
                    </a:cubicBezTo>
                    <a:cubicBezTo>
                      <a:pt x="10834" y="4838"/>
                      <a:pt x="9920" y="4197"/>
                      <a:pt x="8663" y="3731"/>
                    </a:cubicBezTo>
                    <a:cubicBezTo>
                      <a:pt x="6948" y="3149"/>
                      <a:pt x="5120" y="2625"/>
                      <a:pt x="3291" y="2101"/>
                    </a:cubicBezTo>
                    <a:cubicBezTo>
                      <a:pt x="2491" y="1868"/>
                      <a:pt x="1577" y="1577"/>
                      <a:pt x="777" y="1286"/>
                    </a:cubicBezTo>
                    <a:cubicBezTo>
                      <a:pt x="548" y="1228"/>
                      <a:pt x="320" y="1053"/>
                      <a:pt x="205" y="937"/>
                    </a:cubicBezTo>
                    <a:cubicBezTo>
                      <a:pt x="-366" y="355"/>
                      <a:pt x="320" y="-53"/>
                      <a:pt x="1463" y="5"/>
                    </a:cubicBezTo>
                    <a:cubicBezTo>
                      <a:pt x="2834" y="122"/>
                      <a:pt x="4205" y="180"/>
                      <a:pt x="5577" y="296"/>
                    </a:cubicBezTo>
                    <a:cubicBezTo>
                      <a:pt x="6948" y="355"/>
                      <a:pt x="8320" y="529"/>
                      <a:pt x="9577" y="529"/>
                    </a:cubicBezTo>
                    <a:cubicBezTo>
                      <a:pt x="12548" y="529"/>
                      <a:pt x="14263" y="1403"/>
                      <a:pt x="15520" y="2567"/>
                    </a:cubicBezTo>
                    <a:cubicBezTo>
                      <a:pt x="17005" y="3906"/>
                      <a:pt x="17805" y="5303"/>
                      <a:pt x="18034" y="6817"/>
                    </a:cubicBezTo>
                    <a:cubicBezTo>
                      <a:pt x="18148" y="7399"/>
                      <a:pt x="18377" y="8040"/>
                      <a:pt x="18263" y="8680"/>
                    </a:cubicBezTo>
                    <a:cubicBezTo>
                      <a:pt x="17691" y="10136"/>
                      <a:pt x="18720" y="11417"/>
                      <a:pt x="19977" y="12697"/>
                    </a:cubicBezTo>
                    <a:cubicBezTo>
                      <a:pt x="20777" y="13512"/>
                      <a:pt x="21234" y="14386"/>
                      <a:pt x="21005" y="15376"/>
                    </a:cubicBezTo>
                    <a:cubicBezTo>
                      <a:pt x="20891" y="15900"/>
                      <a:pt x="21005" y="16424"/>
                      <a:pt x="21005" y="16948"/>
                    </a:cubicBezTo>
                    <a:cubicBezTo>
                      <a:pt x="21005" y="18985"/>
                      <a:pt x="18377" y="20790"/>
                      <a:pt x="14720" y="21431"/>
                    </a:cubicBezTo>
                    <a:cubicBezTo>
                      <a:pt x="14148" y="21547"/>
                      <a:pt x="13920" y="21489"/>
                      <a:pt x="13920" y="21198"/>
                    </a:cubicBezTo>
                    <a:cubicBezTo>
                      <a:pt x="13805" y="20615"/>
                      <a:pt x="13805" y="19975"/>
                      <a:pt x="13691" y="19335"/>
                    </a:cubicBezTo>
                    <a:cubicBezTo>
                      <a:pt x="13577" y="18170"/>
                      <a:pt x="13463" y="17064"/>
                      <a:pt x="13348" y="15900"/>
                    </a:cubicBezTo>
                    <a:cubicBezTo>
                      <a:pt x="13234" y="14502"/>
                      <a:pt x="13120" y="13105"/>
                      <a:pt x="12891" y="11708"/>
                    </a:cubicBezTo>
                    <a:cubicBezTo>
                      <a:pt x="12777" y="11125"/>
                      <a:pt x="12548" y="10543"/>
                      <a:pt x="12434" y="9961"/>
                    </a:cubicBezTo>
                    <a:cubicBezTo>
                      <a:pt x="12205" y="9321"/>
                      <a:pt x="11291" y="8913"/>
                      <a:pt x="10491" y="8447"/>
                    </a:cubicBezTo>
                    <a:cubicBezTo>
                      <a:pt x="9120" y="7632"/>
                      <a:pt x="7748" y="6817"/>
                      <a:pt x="6377" y="6002"/>
                    </a:cubicBezTo>
                    <a:cubicBezTo>
                      <a:pt x="5805" y="5594"/>
                      <a:pt x="5348" y="5070"/>
                      <a:pt x="4891" y="4605"/>
                    </a:cubicBezTo>
                    <a:cubicBezTo>
                      <a:pt x="4891" y="4488"/>
                      <a:pt x="4891" y="4372"/>
                      <a:pt x="4777" y="4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1" name="Shape 278" descr="Freeform 26">
                <a:extLst>
                  <a:ext uri="{FF2B5EF4-FFF2-40B4-BE49-F238E27FC236}">
                    <a16:creationId xmlns:a16="http://schemas.microsoft.com/office/drawing/2014/main" id="{531FED9E-FA1D-AD45-9759-C006741EE180}"/>
                  </a:ext>
                </a:extLst>
              </p:cNvPr>
              <p:cNvSpPr/>
              <p:nvPr/>
            </p:nvSpPr>
            <p:spPr>
              <a:xfrm>
                <a:off x="392046" y="736276"/>
                <a:ext cx="581534" cy="294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3" h="21513" extrusionOk="0">
                    <a:moveTo>
                      <a:pt x="0" y="21130"/>
                    </a:moveTo>
                    <a:cubicBezTo>
                      <a:pt x="397" y="20348"/>
                      <a:pt x="794" y="19409"/>
                      <a:pt x="1191" y="18470"/>
                    </a:cubicBezTo>
                    <a:cubicBezTo>
                      <a:pt x="2621" y="15183"/>
                      <a:pt x="3812" y="11583"/>
                      <a:pt x="4526" y="7513"/>
                    </a:cubicBezTo>
                    <a:cubicBezTo>
                      <a:pt x="4844" y="5478"/>
                      <a:pt x="5082" y="3443"/>
                      <a:pt x="4924" y="1252"/>
                    </a:cubicBezTo>
                    <a:cubicBezTo>
                      <a:pt x="4844" y="939"/>
                      <a:pt x="4844" y="470"/>
                      <a:pt x="4844" y="0"/>
                    </a:cubicBezTo>
                    <a:cubicBezTo>
                      <a:pt x="5479" y="626"/>
                      <a:pt x="5956" y="1252"/>
                      <a:pt x="6512" y="1878"/>
                    </a:cubicBezTo>
                    <a:cubicBezTo>
                      <a:pt x="7624" y="3130"/>
                      <a:pt x="8815" y="3757"/>
                      <a:pt x="10085" y="4070"/>
                    </a:cubicBezTo>
                    <a:cubicBezTo>
                      <a:pt x="11356" y="4226"/>
                      <a:pt x="12547" y="3130"/>
                      <a:pt x="13738" y="2348"/>
                    </a:cubicBezTo>
                    <a:cubicBezTo>
                      <a:pt x="14453" y="1722"/>
                      <a:pt x="15088" y="1096"/>
                      <a:pt x="15803" y="470"/>
                    </a:cubicBezTo>
                    <a:cubicBezTo>
                      <a:pt x="15882" y="470"/>
                      <a:pt x="16121" y="470"/>
                      <a:pt x="16200" y="470"/>
                    </a:cubicBezTo>
                    <a:cubicBezTo>
                      <a:pt x="16279" y="783"/>
                      <a:pt x="16279" y="939"/>
                      <a:pt x="16279" y="1252"/>
                    </a:cubicBezTo>
                    <a:cubicBezTo>
                      <a:pt x="16041" y="3130"/>
                      <a:pt x="16359" y="4852"/>
                      <a:pt x="16597" y="6417"/>
                    </a:cubicBezTo>
                    <a:cubicBezTo>
                      <a:pt x="17471" y="11426"/>
                      <a:pt x="19059" y="15496"/>
                      <a:pt x="20806" y="19252"/>
                    </a:cubicBezTo>
                    <a:cubicBezTo>
                      <a:pt x="20965" y="19722"/>
                      <a:pt x="21282" y="20191"/>
                      <a:pt x="21441" y="20661"/>
                    </a:cubicBezTo>
                    <a:cubicBezTo>
                      <a:pt x="21521" y="20817"/>
                      <a:pt x="21600" y="21130"/>
                      <a:pt x="21521" y="21287"/>
                    </a:cubicBezTo>
                    <a:cubicBezTo>
                      <a:pt x="21521" y="21443"/>
                      <a:pt x="21362" y="21443"/>
                      <a:pt x="21282" y="21443"/>
                    </a:cubicBezTo>
                    <a:cubicBezTo>
                      <a:pt x="21203" y="21600"/>
                      <a:pt x="21044" y="21443"/>
                      <a:pt x="20965" y="21443"/>
                    </a:cubicBezTo>
                    <a:cubicBezTo>
                      <a:pt x="14215" y="21443"/>
                      <a:pt x="7465" y="21443"/>
                      <a:pt x="794" y="21443"/>
                    </a:cubicBezTo>
                    <a:cubicBezTo>
                      <a:pt x="556" y="21443"/>
                      <a:pt x="318" y="21443"/>
                      <a:pt x="159" y="21443"/>
                    </a:cubicBezTo>
                    <a:cubicBezTo>
                      <a:pt x="79" y="21443"/>
                      <a:pt x="79" y="21287"/>
                      <a:pt x="0" y="21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2" name="Shape 279" descr="Freeform 27">
                <a:extLst>
                  <a:ext uri="{FF2B5EF4-FFF2-40B4-BE49-F238E27FC236}">
                    <a16:creationId xmlns:a16="http://schemas.microsoft.com/office/drawing/2014/main" id="{84433795-6933-9548-A133-5DF48FC838B2}"/>
                  </a:ext>
                </a:extLst>
              </p:cNvPr>
              <p:cNvSpPr/>
              <p:nvPr/>
            </p:nvSpPr>
            <p:spPr>
              <a:xfrm>
                <a:off x="531454" y="148540"/>
                <a:ext cx="471653" cy="400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9" h="21123" extrusionOk="0">
                    <a:moveTo>
                      <a:pt x="21395" y="18703"/>
                    </a:moveTo>
                    <a:cubicBezTo>
                      <a:pt x="21395" y="19268"/>
                      <a:pt x="21297" y="19947"/>
                      <a:pt x="21200" y="20512"/>
                    </a:cubicBezTo>
                    <a:cubicBezTo>
                      <a:pt x="21200" y="21191"/>
                      <a:pt x="21006" y="21304"/>
                      <a:pt x="20519" y="20852"/>
                    </a:cubicBezTo>
                    <a:cubicBezTo>
                      <a:pt x="18281" y="18929"/>
                      <a:pt x="16141" y="16780"/>
                      <a:pt x="13903" y="14745"/>
                    </a:cubicBezTo>
                    <a:cubicBezTo>
                      <a:pt x="11470" y="12596"/>
                      <a:pt x="9135" y="10334"/>
                      <a:pt x="6703" y="8186"/>
                    </a:cubicBezTo>
                    <a:cubicBezTo>
                      <a:pt x="4660" y="6150"/>
                      <a:pt x="2519" y="4228"/>
                      <a:pt x="378" y="2192"/>
                    </a:cubicBezTo>
                    <a:cubicBezTo>
                      <a:pt x="-108" y="1740"/>
                      <a:pt x="-108" y="1513"/>
                      <a:pt x="281" y="948"/>
                    </a:cubicBezTo>
                    <a:cubicBezTo>
                      <a:pt x="1351" y="-296"/>
                      <a:pt x="1351" y="-296"/>
                      <a:pt x="2519" y="835"/>
                    </a:cubicBezTo>
                    <a:cubicBezTo>
                      <a:pt x="8065" y="5811"/>
                      <a:pt x="13708" y="10787"/>
                      <a:pt x="19254" y="15876"/>
                    </a:cubicBezTo>
                    <a:cubicBezTo>
                      <a:pt x="19741" y="16328"/>
                      <a:pt x="20227" y="16780"/>
                      <a:pt x="20811" y="17233"/>
                    </a:cubicBezTo>
                    <a:cubicBezTo>
                      <a:pt x="21297" y="17572"/>
                      <a:pt x="21492" y="18024"/>
                      <a:pt x="21395" y="187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3" name="Shape 280" descr="Freeform 28">
                <a:extLst>
                  <a:ext uri="{FF2B5EF4-FFF2-40B4-BE49-F238E27FC236}">
                    <a16:creationId xmlns:a16="http://schemas.microsoft.com/office/drawing/2014/main" id="{BB7393ED-4F1F-7E4A-80AF-A839302BBE2B}"/>
                  </a:ext>
                </a:extLst>
              </p:cNvPr>
              <p:cNvSpPr/>
              <p:nvPr/>
            </p:nvSpPr>
            <p:spPr>
              <a:xfrm>
                <a:off x="542043" y="-1"/>
                <a:ext cx="327763" cy="254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87" extrusionOk="0">
                    <a:moveTo>
                      <a:pt x="21459" y="21187"/>
                    </a:moveTo>
                    <a:cubicBezTo>
                      <a:pt x="14259" y="14761"/>
                      <a:pt x="7200" y="8156"/>
                      <a:pt x="0" y="1729"/>
                    </a:cubicBezTo>
                    <a:cubicBezTo>
                      <a:pt x="0" y="1551"/>
                      <a:pt x="0" y="1372"/>
                      <a:pt x="141" y="1194"/>
                    </a:cubicBezTo>
                    <a:cubicBezTo>
                      <a:pt x="1129" y="837"/>
                      <a:pt x="2259" y="480"/>
                      <a:pt x="3388" y="123"/>
                    </a:cubicBezTo>
                    <a:cubicBezTo>
                      <a:pt x="6776" y="-413"/>
                      <a:pt x="9741" y="837"/>
                      <a:pt x="12565" y="3336"/>
                    </a:cubicBezTo>
                    <a:cubicBezTo>
                      <a:pt x="17224" y="7442"/>
                      <a:pt x="19906" y="13511"/>
                      <a:pt x="21600" y="20294"/>
                    </a:cubicBezTo>
                    <a:cubicBezTo>
                      <a:pt x="21600" y="20294"/>
                      <a:pt x="21600" y="20473"/>
                      <a:pt x="21600" y="20651"/>
                    </a:cubicBezTo>
                    <a:cubicBezTo>
                      <a:pt x="21600" y="20830"/>
                      <a:pt x="21600" y="20830"/>
                      <a:pt x="21459" y="211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4" name="Shape 281" descr="Freeform 29">
                <a:extLst>
                  <a:ext uri="{FF2B5EF4-FFF2-40B4-BE49-F238E27FC236}">
                    <a16:creationId xmlns:a16="http://schemas.microsoft.com/office/drawing/2014/main" id="{60943C80-D0A7-204A-B43B-CAC55D2F062D}"/>
                  </a:ext>
                </a:extLst>
              </p:cNvPr>
              <p:cNvSpPr/>
              <p:nvPr/>
            </p:nvSpPr>
            <p:spPr>
              <a:xfrm>
                <a:off x="411899" y="123610"/>
                <a:ext cx="485484" cy="428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7" h="21600" extrusionOk="0">
                    <a:moveTo>
                      <a:pt x="20734" y="21600"/>
                    </a:moveTo>
                    <a:cubicBezTo>
                      <a:pt x="19513" y="20412"/>
                      <a:pt x="18480" y="19440"/>
                      <a:pt x="17353" y="18360"/>
                    </a:cubicBezTo>
                    <a:cubicBezTo>
                      <a:pt x="14629" y="15768"/>
                      <a:pt x="11812" y="13068"/>
                      <a:pt x="9088" y="10476"/>
                    </a:cubicBezTo>
                    <a:cubicBezTo>
                      <a:pt x="6083" y="7668"/>
                      <a:pt x="3172" y="4860"/>
                      <a:pt x="261" y="2052"/>
                    </a:cubicBezTo>
                    <a:cubicBezTo>
                      <a:pt x="-209" y="1620"/>
                      <a:pt x="-21" y="324"/>
                      <a:pt x="636" y="0"/>
                    </a:cubicBezTo>
                    <a:cubicBezTo>
                      <a:pt x="730" y="0"/>
                      <a:pt x="918" y="108"/>
                      <a:pt x="1106" y="216"/>
                    </a:cubicBezTo>
                    <a:cubicBezTo>
                      <a:pt x="3172" y="2160"/>
                      <a:pt x="5144" y="3996"/>
                      <a:pt x="7210" y="5940"/>
                    </a:cubicBezTo>
                    <a:cubicBezTo>
                      <a:pt x="11154" y="9612"/>
                      <a:pt x="15099" y="13176"/>
                      <a:pt x="19043" y="16848"/>
                    </a:cubicBezTo>
                    <a:cubicBezTo>
                      <a:pt x="19607" y="17388"/>
                      <a:pt x="20264" y="17928"/>
                      <a:pt x="20828" y="18468"/>
                    </a:cubicBezTo>
                    <a:cubicBezTo>
                      <a:pt x="21203" y="18900"/>
                      <a:pt x="21391" y="19116"/>
                      <a:pt x="21203" y="19764"/>
                    </a:cubicBezTo>
                    <a:cubicBezTo>
                      <a:pt x="21015" y="20304"/>
                      <a:pt x="20921" y="20844"/>
                      <a:pt x="20734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25" name="Shape 282" descr="Freeform 30">
                <a:extLst>
                  <a:ext uri="{FF2B5EF4-FFF2-40B4-BE49-F238E27FC236}">
                    <a16:creationId xmlns:a16="http://schemas.microsoft.com/office/drawing/2014/main" id="{3BECEF6D-6005-334D-851F-41F4BF76929F}"/>
                  </a:ext>
                </a:extLst>
              </p:cNvPr>
              <p:cNvSpPr/>
              <p:nvPr/>
            </p:nvSpPr>
            <p:spPr>
              <a:xfrm>
                <a:off x="529097" y="67329"/>
                <a:ext cx="417972" cy="34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238" extrusionOk="0">
                    <a:moveTo>
                      <a:pt x="21270" y="21238"/>
                    </a:moveTo>
                    <a:cubicBezTo>
                      <a:pt x="20608" y="20579"/>
                      <a:pt x="19837" y="19921"/>
                      <a:pt x="19176" y="19262"/>
                    </a:cubicBezTo>
                    <a:cubicBezTo>
                      <a:pt x="14547" y="15179"/>
                      <a:pt x="10029" y="11097"/>
                      <a:pt x="5510" y="6882"/>
                    </a:cubicBezTo>
                    <a:cubicBezTo>
                      <a:pt x="3857" y="5301"/>
                      <a:pt x="2094" y="3721"/>
                      <a:pt x="331" y="2140"/>
                    </a:cubicBezTo>
                    <a:cubicBezTo>
                      <a:pt x="-110" y="1745"/>
                      <a:pt x="-110" y="1482"/>
                      <a:pt x="331" y="1087"/>
                    </a:cubicBezTo>
                    <a:cubicBezTo>
                      <a:pt x="331" y="1087"/>
                      <a:pt x="441" y="1087"/>
                      <a:pt x="441" y="1087"/>
                    </a:cubicBezTo>
                    <a:cubicBezTo>
                      <a:pt x="1984" y="-362"/>
                      <a:pt x="1984" y="-362"/>
                      <a:pt x="3637" y="1087"/>
                    </a:cubicBezTo>
                    <a:cubicBezTo>
                      <a:pt x="9368" y="6355"/>
                      <a:pt x="15098" y="11492"/>
                      <a:pt x="20829" y="16760"/>
                    </a:cubicBezTo>
                    <a:cubicBezTo>
                      <a:pt x="21049" y="16892"/>
                      <a:pt x="21270" y="17287"/>
                      <a:pt x="21270" y="17550"/>
                    </a:cubicBezTo>
                    <a:cubicBezTo>
                      <a:pt x="21380" y="18736"/>
                      <a:pt x="21490" y="19921"/>
                      <a:pt x="21490" y="21106"/>
                    </a:cubicBezTo>
                    <a:cubicBezTo>
                      <a:pt x="21490" y="21106"/>
                      <a:pt x="21380" y="21238"/>
                      <a:pt x="21270" y="2123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13" name="Group 289" descr="Groupe 39">
              <a:extLst>
                <a:ext uri="{FF2B5EF4-FFF2-40B4-BE49-F238E27FC236}">
                  <a16:creationId xmlns:a16="http://schemas.microsoft.com/office/drawing/2014/main" id="{CD97788B-7689-4F42-A7EE-5E4E38ACF675}"/>
                </a:ext>
              </a:extLst>
            </p:cNvPr>
            <p:cNvGrpSpPr/>
            <p:nvPr/>
          </p:nvGrpSpPr>
          <p:grpSpPr>
            <a:xfrm>
              <a:off x="771749" y="1340265"/>
              <a:ext cx="493377" cy="500784"/>
              <a:chOff x="0" y="0"/>
              <a:chExt cx="986752" cy="1001567"/>
            </a:xfrm>
          </p:grpSpPr>
          <p:sp>
            <p:nvSpPr>
              <p:cNvPr id="14" name="Shape 284" descr="Freeform 681">
                <a:extLst>
                  <a:ext uri="{FF2B5EF4-FFF2-40B4-BE49-F238E27FC236}">
                    <a16:creationId xmlns:a16="http://schemas.microsoft.com/office/drawing/2014/main" id="{077732A7-2847-5D45-9A42-34C0E1F5A2D7}"/>
                  </a:ext>
                </a:extLst>
              </p:cNvPr>
              <p:cNvSpPr/>
              <p:nvPr/>
            </p:nvSpPr>
            <p:spPr>
              <a:xfrm>
                <a:off x="485661" y="0"/>
                <a:ext cx="501092" cy="881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600" extrusionOk="0">
                    <a:moveTo>
                      <a:pt x="17207" y="0"/>
                    </a:moveTo>
                    <a:cubicBezTo>
                      <a:pt x="17774" y="144"/>
                      <a:pt x="18025" y="360"/>
                      <a:pt x="18025" y="720"/>
                    </a:cubicBezTo>
                    <a:cubicBezTo>
                      <a:pt x="17962" y="1980"/>
                      <a:pt x="17962" y="3276"/>
                      <a:pt x="18025" y="4536"/>
                    </a:cubicBezTo>
                    <a:cubicBezTo>
                      <a:pt x="18025" y="4716"/>
                      <a:pt x="17962" y="4824"/>
                      <a:pt x="17522" y="4788"/>
                    </a:cubicBezTo>
                    <a:cubicBezTo>
                      <a:pt x="17522" y="4788"/>
                      <a:pt x="17522" y="4788"/>
                      <a:pt x="17522" y="4788"/>
                    </a:cubicBezTo>
                    <a:cubicBezTo>
                      <a:pt x="16451" y="4788"/>
                      <a:pt x="16451" y="4788"/>
                      <a:pt x="16451" y="5364"/>
                    </a:cubicBezTo>
                    <a:cubicBezTo>
                      <a:pt x="16451" y="5724"/>
                      <a:pt x="16514" y="6084"/>
                      <a:pt x="16451" y="6480"/>
                    </a:cubicBezTo>
                    <a:cubicBezTo>
                      <a:pt x="16451" y="6804"/>
                      <a:pt x="16703" y="7056"/>
                      <a:pt x="17207" y="7236"/>
                    </a:cubicBezTo>
                    <a:cubicBezTo>
                      <a:pt x="18025" y="7560"/>
                      <a:pt x="18844" y="7884"/>
                      <a:pt x="19663" y="8208"/>
                    </a:cubicBezTo>
                    <a:cubicBezTo>
                      <a:pt x="20922" y="8640"/>
                      <a:pt x="21552" y="9252"/>
                      <a:pt x="21489" y="10116"/>
                    </a:cubicBezTo>
                    <a:cubicBezTo>
                      <a:pt x="21489" y="13392"/>
                      <a:pt x="21489" y="16668"/>
                      <a:pt x="21489" y="19980"/>
                    </a:cubicBezTo>
                    <a:cubicBezTo>
                      <a:pt x="21489" y="20952"/>
                      <a:pt x="20355" y="21600"/>
                      <a:pt x="18718" y="21600"/>
                    </a:cubicBezTo>
                    <a:cubicBezTo>
                      <a:pt x="12610" y="21600"/>
                      <a:pt x="6501" y="21600"/>
                      <a:pt x="456" y="21600"/>
                    </a:cubicBezTo>
                    <a:cubicBezTo>
                      <a:pt x="78" y="21600"/>
                      <a:pt x="-48" y="21528"/>
                      <a:pt x="15" y="21348"/>
                    </a:cubicBezTo>
                    <a:cubicBezTo>
                      <a:pt x="15" y="21060"/>
                      <a:pt x="15" y="20808"/>
                      <a:pt x="15" y="20556"/>
                    </a:cubicBezTo>
                    <a:cubicBezTo>
                      <a:pt x="15" y="20484"/>
                      <a:pt x="-48" y="20412"/>
                      <a:pt x="204" y="20412"/>
                    </a:cubicBezTo>
                    <a:cubicBezTo>
                      <a:pt x="2282" y="20448"/>
                      <a:pt x="4423" y="20448"/>
                      <a:pt x="6501" y="20448"/>
                    </a:cubicBezTo>
                    <a:cubicBezTo>
                      <a:pt x="10532" y="20448"/>
                      <a:pt x="14562" y="20448"/>
                      <a:pt x="18592" y="20448"/>
                    </a:cubicBezTo>
                    <a:cubicBezTo>
                      <a:pt x="19285" y="20448"/>
                      <a:pt x="19474" y="20304"/>
                      <a:pt x="19474" y="19944"/>
                    </a:cubicBezTo>
                    <a:cubicBezTo>
                      <a:pt x="19474" y="16632"/>
                      <a:pt x="19474" y="13320"/>
                      <a:pt x="19474" y="10008"/>
                    </a:cubicBezTo>
                    <a:cubicBezTo>
                      <a:pt x="19474" y="9684"/>
                      <a:pt x="19285" y="9432"/>
                      <a:pt x="18781" y="9252"/>
                    </a:cubicBezTo>
                    <a:cubicBezTo>
                      <a:pt x="17837" y="8892"/>
                      <a:pt x="16955" y="8532"/>
                      <a:pt x="16073" y="8208"/>
                    </a:cubicBezTo>
                    <a:cubicBezTo>
                      <a:pt x="14940" y="7776"/>
                      <a:pt x="14436" y="7164"/>
                      <a:pt x="14436" y="6444"/>
                    </a:cubicBezTo>
                    <a:cubicBezTo>
                      <a:pt x="14436" y="5940"/>
                      <a:pt x="14436" y="5436"/>
                      <a:pt x="14436" y="4968"/>
                    </a:cubicBezTo>
                    <a:cubicBezTo>
                      <a:pt x="14499" y="4788"/>
                      <a:pt x="14373" y="4788"/>
                      <a:pt x="14121" y="4788"/>
                    </a:cubicBezTo>
                    <a:cubicBezTo>
                      <a:pt x="11098" y="4788"/>
                      <a:pt x="8076" y="4788"/>
                      <a:pt x="5053" y="4788"/>
                    </a:cubicBezTo>
                    <a:cubicBezTo>
                      <a:pt x="4738" y="4788"/>
                      <a:pt x="4738" y="4860"/>
                      <a:pt x="4738" y="5004"/>
                    </a:cubicBezTo>
                    <a:cubicBezTo>
                      <a:pt x="4738" y="5508"/>
                      <a:pt x="4738" y="6012"/>
                      <a:pt x="4738" y="6516"/>
                    </a:cubicBezTo>
                    <a:cubicBezTo>
                      <a:pt x="4675" y="7200"/>
                      <a:pt x="4234" y="7776"/>
                      <a:pt x="3227" y="8172"/>
                    </a:cubicBezTo>
                    <a:cubicBezTo>
                      <a:pt x="2471" y="8460"/>
                      <a:pt x="1715" y="8748"/>
                      <a:pt x="834" y="9072"/>
                    </a:cubicBezTo>
                    <a:cubicBezTo>
                      <a:pt x="834" y="8604"/>
                      <a:pt x="834" y="8172"/>
                      <a:pt x="834" y="7776"/>
                    </a:cubicBezTo>
                    <a:cubicBezTo>
                      <a:pt x="834" y="7668"/>
                      <a:pt x="960" y="7632"/>
                      <a:pt x="1086" y="7596"/>
                    </a:cubicBezTo>
                    <a:cubicBezTo>
                      <a:pt x="1400" y="7488"/>
                      <a:pt x="1715" y="7344"/>
                      <a:pt x="2030" y="7236"/>
                    </a:cubicBezTo>
                    <a:cubicBezTo>
                      <a:pt x="2471" y="7056"/>
                      <a:pt x="2723" y="6840"/>
                      <a:pt x="2723" y="6516"/>
                    </a:cubicBezTo>
                    <a:cubicBezTo>
                      <a:pt x="2723" y="6012"/>
                      <a:pt x="2660" y="5508"/>
                      <a:pt x="2723" y="4968"/>
                    </a:cubicBezTo>
                    <a:cubicBezTo>
                      <a:pt x="2723" y="4824"/>
                      <a:pt x="2597" y="4788"/>
                      <a:pt x="2345" y="4788"/>
                    </a:cubicBezTo>
                    <a:cubicBezTo>
                      <a:pt x="2093" y="4788"/>
                      <a:pt x="1841" y="4788"/>
                      <a:pt x="1589" y="4788"/>
                    </a:cubicBezTo>
                    <a:cubicBezTo>
                      <a:pt x="1211" y="4824"/>
                      <a:pt x="1149" y="4716"/>
                      <a:pt x="1211" y="4536"/>
                    </a:cubicBezTo>
                    <a:cubicBezTo>
                      <a:pt x="1211" y="3276"/>
                      <a:pt x="1211" y="2016"/>
                      <a:pt x="1149" y="720"/>
                    </a:cubicBezTo>
                    <a:cubicBezTo>
                      <a:pt x="1149" y="396"/>
                      <a:pt x="1400" y="144"/>
                      <a:pt x="1967" y="0"/>
                    </a:cubicBezTo>
                    <a:cubicBezTo>
                      <a:pt x="7068" y="0"/>
                      <a:pt x="12106" y="0"/>
                      <a:pt x="172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5" name="Shape 285" descr="Freeform 682">
                <a:extLst>
                  <a:ext uri="{FF2B5EF4-FFF2-40B4-BE49-F238E27FC236}">
                    <a16:creationId xmlns:a16="http://schemas.microsoft.com/office/drawing/2014/main" id="{261D8D69-DBB9-CD49-BC1A-5EED392E7F49}"/>
                  </a:ext>
                </a:extLst>
              </p:cNvPr>
              <p:cNvSpPr/>
              <p:nvPr/>
            </p:nvSpPr>
            <p:spPr>
              <a:xfrm>
                <a:off x="30835" y="500575"/>
                <a:ext cx="415784" cy="500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49" extrusionOk="0">
                    <a:moveTo>
                      <a:pt x="1673" y="21549"/>
                    </a:moveTo>
                    <a:cubicBezTo>
                      <a:pt x="380" y="21107"/>
                      <a:pt x="76" y="20728"/>
                      <a:pt x="76" y="19528"/>
                    </a:cubicBezTo>
                    <a:cubicBezTo>
                      <a:pt x="76" y="13149"/>
                      <a:pt x="76" y="6833"/>
                      <a:pt x="0" y="454"/>
                    </a:cubicBezTo>
                    <a:cubicBezTo>
                      <a:pt x="0" y="138"/>
                      <a:pt x="152" y="-51"/>
                      <a:pt x="532" y="12"/>
                    </a:cubicBezTo>
                    <a:cubicBezTo>
                      <a:pt x="1065" y="12"/>
                      <a:pt x="1521" y="12"/>
                      <a:pt x="2054" y="12"/>
                    </a:cubicBezTo>
                    <a:cubicBezTo>
                      <a:pt x="2434" y="-51"/>
                      <a:pt x="2510" y="138"/>
                      <a:pt x="2510" y="391"/>
                    </a:cubicBezTo>
                    <a:cubicBezTo>
                      <a:pt x="2434" y="770"/>
                      <a:pt x="2510" y="1086"/>
                      <a:pt x="2510" y="1402"/>
                    </a:cubicBezTo>
                    <a:cubicBezTo>
                      <a:pt x="2434" y="1781"/>
                      <a:pt x="2586" y="1844"/>
                      <a:pt x="2966" y="1844"/>
                    </a:cubicBezTo>
                    <a:cubicBezTo>
                      <a:pt x="6769" y="1844"/>
                      <a:pt x="10496" y="1844"/>
                      <a:pt x="14223" y="1844"/>
                    </a:cubicBezTo>
                    <a:cubicBezTo>
                      <a:pt x="14679" y="1844"/>
                      <a:pt x="15059" y="1907"/>
                      <a:pt x="15439" y="1844"/>
                    </a:cubicBezTo>
                    <a:cubicBezTo>
                      <a:pt x="15744" y="1844"/>
                      <a:pt x="15896" y="1907"/>
                      <a:pt x="15896" y="2223"/>
                    </a:cubicBezTo>
                    <a:cubicBezTo>
                      <a:pt x="15820" y="2602"/>
                      <a:pt x="15820" y="3044"/>
                      <a:pt x="15896" y="3423"/>
                    </a:cubicBezTo>
                    <a:cubicBezTo>
                      <a:pt x="15896" y="3802"/>
                      <a:pt x="15820" y="3928"/>
                      <a:pt x="15287" y="3865"/>
                    </a:cubicBezTo>
                    <a:cubicBezTo>
                      <a:pt x="11256" y="3865"/>
                      <a:pt x="7225" y="3865"/>
                      <a:pt x="3118" y="3865"/>
                    </a:cubicBezTo>
                    <a:cubicBezTo>
                      <a:pt x="2434" y="3865"/>
                      <a:pt x="2510" y="3802"/>
                      <a:pt x="2510" y="4433"/>
                    </a:cubicBezTo>
                    <a:cubicBezTo>
                      <a:pt x="2510" y="6896"/>
                      <a:pt x="2510" y="9296"/>
                      <a:pt x="2510" y="11760"/>
                    </a:cubicBezTo>
                    <a:cubicBezTo>
                      <a:pt x="2510" y="12202"/>
                      <a:pt x="2586" y="12328"/>
                      <a:pt x="3118" y="12328"/>
                    </a:cubicBezTo>
                    <a:cubicBezTo>
                      <a:pt x="7149" y="12328"/>
                      <a:pt x="11180" y="12328"/>
                      <a:pt x="15287" y="12265"/>
                    </a:cubicBezTo>
                    <a:cubicBezTo>
                      <a:pt x="15820" y="12265"/>
                      <a:pt x="15896" y="12454"/>
                      <a:pt x="15896" y="12833"/>
                    </a:cubicBezTo>
                    <a:cubicBezTo>
                      <a:pt x="15820" y="13212"/>
                      <a:pt x="15820" y="13591"/>
                      <a:pt x="15896" y="13970"/>
                    </a:cubicBezTo>
                    <a:cubicBezTo>
                      <a:pt x="15896" y="14286"/>
                      <a:pt x="15744" y="14349"/>
                      <a:pt x="15439" y="14349"/>
                    </a:cubicBezTo>
                    <a:cubicBezTo>
                      <a:pt x="11941" y="14349"/>
                      <a:pt x="8518" y="14349"/>
                      <a:pt x="5020" y="14349"/>
                    </a:cubicBezTo>
                    <a:cubicBezTo>
                      <a:pt x="4335" y="14349"/>
                      <a:pt x="3575" y="14349"/>
                      <a:pt x="2890" y="14349"/>
                    </a:cubicBezTo>
                    <a:cubicBezTo>
                      <a:pt x="2586" y="14349"/>
                      <a:pt x="2510" y="14349"/>
                      <a:pt x="2510" y="14665"/>
                    </a:cubicBezTo>
                    <a:cubicBezTo>
                      <a:pt x="2510" y="16181"/>
                      <a:pt x="2510" y="17696"/>
                      <a:pt x="2510" y="19212"/>
                    </a:cubicBezTo>
                    <a:cubicBezTo>
                      <a:pt x="2510" y="19465"/>
                      <a:pt x="2586" y="19528"/>
                      <a:pt x="2890" y="19528"/>
                    </a:cubicBezTo>
                    <a:cubicBezTo>
                      <a:pt x="8138" y="19528"/>
                      <a:pt x="13462" y="19528"/>
                      <a:pt x="18710" y="19528"/>
                    </a:cubicBezTo>
                    <a:cubicBezTo>
                      <a:pt x="19090" y="19528"/>
                      <a:pt x="19090" y="19402"/>
                      <a:pt x="19090" y="19149"/>
                    </a:cubicBezTo>
                    <a:cubicBezTo>
                      <a:pt x="19090" y="13338"/>
                      <a:pt x="19090" y="7465"/>
                      <a:pt x="19090" y="1654"/>
                    </a:cubicBezTo>
                    <a:cubicBezTo>
                      <a:pt x="19090" y="1212"/>
                      <a:pt x="19090" y="770"/>
                      <a:pt x="19090" y="265"/>
                    </a:cubicBezTo>
                    <a:cubicBezTo>
                      <a:pt x="19090" y="75"/>
                      <a:pt x="19166" y="12"/>
                      <a:pt x="19470" y="12"/>
                    </a:cubicBezTo>
                    <a:cubicBezTo>
                      <a:pt x="20003" y="12"/>
                      <a:pt x="20535" y="12"/>
                      <a:pt x="21068" y="12"/>
                    </a:cubicBezTo>
                    <a:cubicBezTo>
                      <a:pt x="21448" y="12"/>
                      <a:pt x="21524" y="75"/>
                      <a:pt x="21524" y="391"/>
                    </a:cubicBezTo>
                    <a:cubicBezTo>
                      <a:pt x="21524" y="2349"/>
                      <a:pt x="21524" y="4244"/>
                      <a:pt x="21524" y="6202"/>
                    </a:cubicBezTo>
                    <a:cubicBezTo>
                      <a:pt x="21524" y="10560"/>
                      <a:pt x="21524" y="14981"/>
                      <a:pt x="21524" y="19402"/>
                    </a:cubicBezTo>
                    <a:cubicBezTo>
                      <a:pt x="21524" y="19844"/>
                      <a:pt x="21600" y="20286"/>
                      <a:pt x="21296" y="20728"/>
                    </a:cubicBezTo>
                    <a:cubicBezTo>
                      <a:pt x="20992" y="21170"/>
                      <a:pt x="20459" y="21423"/>
                      <a:pt x="19927" y="21549"/>
                    </a:cubicBezTo>
                    <a:cubicBezTo>
                      <a:pt x="13842" y="21549"/>
                      <a:pt x="7758" y="21549"/>
                      <a:pt x="1673" y="2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6" name="Shape 286" descr="Forme libre 113">
                <a:extLst>
                  <a:ext uri="{FF2B5EF4-FFF2-40B4-BE49-F238E27FC236}">
                    <a16:creationId xmlns:a16="http://schemas.microsoft.com/office/drawing/2014/main" id="{61274B02-75F2-7D43-87FD-464332D661F0}"/>
                  </a:ext>
                </a:extLst>
              </p:cNvPr>
              <p:cNvSpPr/>
              <p:nvPr/>
            </p:nvSpPr>
            <p:spPr>
              <a:xfrm>
                <a:off x="509593" y="356845"/>
                <a:ext cx="399237" cy="445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9131" y="5239"/>
                    </a:moveTo>
                    <a:cubicBezTo>
                      <a:pt x="8733" y="5239"/>
                      <a:pt x="8654" y="5381"/>
                      <a:pt x="8654" y="5664"/>
                    </a:cubicBezTo>
                    <a:cubicBezTo>
                      <a:pt x="8654" y="6656"/>
                      <a:pt x="8654" y="7576"/>
                      <a:pt x="8654" y="8568"/>
                    </a:cubicBezTo>
                    <a:cubicBezTo>
                      <a:pt x="8733" y="8922"/>
                      <a:pt x="8574" y="9064"/>
                      <a:pt x="8177" y="9064"/>
                    </a:cubicBezTo>
                    <a:cubicBezTo>
                      <a:pt x="7143" y="8993"/>
                      <a:pt x="6030" y="9064"/>
                      <a:pt x="4917" y="8993"/>
                    </a:cubicBezTo>
                    <a:cubicBezTo>
                      <a:pt x="4599" y="8993"/>
                      <a:pt x="4440" y="9064"/>
                      <a:pt x="4440" y="9418"/>
                    </a:cubicBezTo>
                    <a:cubicBezTo>
                      <a:pt x="4440" y="10409"/>
                      <a:pt x="4440" y="11401"/>
                      <a:pt x="4440" y="12392"/>
                    </a:cubicBezTo>
                    <a:cubicBezTo>
                      <a:pt x="4440" y="12746"/>
                      <a:pt x="4599" y="12817"/>
                      <a:pt x="4917" y="12817"/>
                    </a:cubicBezTo>
                    <a:cubicBezTo>
                      <a:pt x="6030" y="12746"/>
                      <a:pt x="7064" y="12817"/>
                      <a:pt x="8177" y="12817"/>
                    </a:cubicBezTo>
                    <a:cubicBezTo>
                      <a:pt x="8574" y="12746"/>
                      <a:pt x="8733" y="12817"/>
                      <a:pt x="8654" y="13242"/>
                    </a:cubicBezTo>
                    <a:cubicBezTo>
                      <a:pt x="8654" y="14233"/>
                      <a:pt x="8733" y="15225"/>
                      <a:pt x="8654" y="16146"/>
                    </a:cubicBezTo>
                    <a:cubicBezTo>
                      <a:pt x="8654" y="16500"/>
                      <a:pt x="8813" y="16571"/>
                      <a:pt x="9131" y="16571"/>
                    </a:cubicBezTo>
                    <a:cubicBezTo>
                      <a:pt x="9687" y="16571"/>
                      <a:pt x="10244" y="16571"/>
                      <a:pt x="10800" y="16571"/>
                    </a:cubicBezTo>
                    <a:cubicBezTo>
                      <a:pt x="11356" y="16571"/>
                      <a:pt x="11833" y="16571"/>
                      <a:pt x="12390" y="16571"/>
                    </a:cubicBezTo>
                    <a:cubicBezTo>
                      <a:pt x="12787" y="16571"/>
                      <a:pt x="12946" y="16500"/>
                      <a:pt x="12946" y="16146"/>
                    </a:cubicBezTo>
                    <a:cubicBezTo>
                      <a:pt x="12867" y="15154"/>
                      <a:pt x="12946" y="14163"/>
                      <a:pt x="12946" y="13242"/>
                    </a:cubicBezTo>
                    <a:cubicBezTo>
                      <a:pt x="12867" y="12888"/>
                      <a:pt x="13026" y="12746"/>
                      <a:pt x="13423" y="12817"/>
                    </a:cubicBezTo>
                    <a:cubicBezTo>
                      <a:pt x="14536" y="12817"/>
                      <a:pt x="15649" y="12746"/>
                      <a:pt x="16762" y="12817"/>
                    </a:cubicBezTo>
                    <a:cubicBezTo>
                      <a:pt x="17080" y="12817"/>
                      <a:pt x="17160" y="12746"/>
                      <a:pt x="17160" y="12463"/>
                    </a:cubicBezTo>
                    <a:cubicBezTo>
                      <a:pt x="17160" y="11401"/>
                      <a:pt x="17160" y="10409"/>
                      <a:pt x="17160" y="9418"/>
                    </a:cubicBezTo>
                    <a:cubicBezTo>
                      <a:pt x="17160" y="9134"/>
                      <a:pt x="17080" y="8993"/>
                      <a:pt x="16762" y="8993"/>
                    </a:cubicBezTo>
                    <a:cubicBezTo>
                      <a:pt x="15649" y="9064"/>
                      <a:pt x="14536" y="8993"/>
                      <a:pt x="13423" y="8993"/>
                    </a:cubicBezTo>
                    <a:cubicBezTo>
                      <a:pt x="13026" y="9064"/>
                      <a:pt x="12867" y="8922"/>
                      <a:pt x="12946" y="8639"/>
                    </a:cubicBezTo>
                    <a:cubicBezTo>
                      <a:pt x="12946" y="7576"/>
                      <a:pt x="12946" y="6585"/>
                      <a:pt x="12946" y="5593"/>
                    </a:cubicBezTo>
                    <a:cubicBezTo>
                      <a:pt x="12946" y="5310"/>
                      <a:pt x="12867" y="5239"/>
                      <a:pt x="12549" y="5239"/>
                    </a:cubicBezTo>
                    <a:cubicBezTo>
                      <a:pt x="11356" y="5239"/>
                      <a:pt x="10244" y="5239"/>
                      <a:pt x="9131" y="5239"/>
                    </a:cubicBezTo>
                    <a:close/>
                    <a:moveTo>
                      <a:pt x="5013" y="6"/>
                    </a:moveTo>
                    <a:cubicBezTo>
                      <a:pt x="5241" y="23"/>
                      <a:pt x="5479" y="76"/>
                      <a:pt x="5718" y="76"/>
                    </a:cubicBezTo>
                    <a:cubicBezTo>
                      <a:pt x="8656" y="359"/>
                      <a:pt x="11594" y="430"/>
                      <a:pt x="14532" y="147"/>
                    </a:cubicBezTo>
                    <a:cubicBezTo>
                      <a:pt x="15088" y="147"/>
                      <a:pt x="15644" y="76"/>
                      <a:pt x="16200" y="76"/>
                    </a:cubicBezTo>
                    <a:cubicBezTo>
                      <a:pt x="16835" y="6"/>
                      <a:pt x="17312" y="76"/>
                      <a:pt x="17788" y="430"/>
                    </a:cubicBezTo>
                    <a:cubicBezTo>
                      <a:pt x="18821" y="1138"/>
                      <a:pt x="20012" y="1775"/>
                      <a:pt x="21124" y="2482"/>
                    </a:cubicBezTo>
                    <a:cubicBezTo>
                      <a:pt x="21441" y="2695"/>
                      <a:pt x="21600" y="2907"/>
                      <a:pt x="21600" y="3261"/>
                    </a:cubicBezTo>
                    <a:cubicBezTo>
                      <a:pt x="21600" y="8709"/>
                      <a:pt x="21600" y="14229"/>
                      <a:pt x="21600" y="19748"/>
                    </a:cubicBezTo>
                    <a:cubicBezTo>
                      <a:pt x="21600" y="21022"/>
                      <a:pt x="20806" y="21588"/>
                      <a:pt x="19376" y="21376"/>
                    </a:cubicBezTo>
                    <a:cubicBezTo>
                      <a:pt x="16676" y="21022"/>
                      <a:pt x="14056" y="20527"/>
                      <a:pt x="11356" y="20456"/>
                    </a:cubicBezTo>
                    <a:cubicBezTo>
                      <a:pt x="9291" y="20456"/>
                      <a:pt x="7226" y="20597"/>
                      <a:pt x="5241" y="20951"/>
                    </a:cubicBezTo>
                    <a:cubicBezTo>
                      <a:pt x="4129" y="21093"/>
                      <a:pt x="3018" y="21305"/>
                      <a:pt x="1906" y="21446"/>
                    </a:cubicBezTo>
                    <a:cubicBezTo>
                      <a:pt x="874" y="21588"/>
                      <a:pt x="0" y="20880"/>
                      <a:pt x="0" y="19960"/>
                    </a:cubicBezTo>
                    <a:cubicBezTo>
                      <a:pt x="0" y="17130"/>
                      <a:pt x="0" y="14370"/>
                      <a:pt x="0" y="11611"/>
                    </a:cubicBezTo>
                    <a:cubicBezTo>
                      <a:pt x="0" y="8851"/>
                      <a:pt x="0" y="6020"/>
                      <a:pt x="0" y="3261"/>
                    </a:cubicBezTo>
                    <a:cubicBezTo>
                      <a:pt x="0" y="2907"/>
                      <a:pt x="79" y="2695"/>
                      <a:pt x="476" y="2482"/>
                    </a:cubicBezTo>
                    <a:cubicBezTo>
                      <a:pt x="1747" y="1633"/>
                      <a:pt x="3097" y="996"/>
                      <a:pt x="4368" y="147"/>
                    </a:cubicBezTo>
                    <a:cubicBezTo>
                      <a:pt x="4566" y="6"/>
                      <a:pt x="4785" y="-12"/>
                      <a:pt x="501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7" name="Shape 287" descr="Freeform 684">
                <a:extLst>
                  <a:ext uri="{FF2B5EF4-FFF2-40B4-BE49-F238E27FC236}">
                    <a16:creationId xmlns:a16="http://schemas.microsoft.com/office/drawing/2014/main" id="{C1161324-AB35-8F45-9962-E2A77060B4EE}"/>
                  </a:ext>
                </a:extLst>
              </p:cNvPr>
              <p:cNvSpPr/>
              <p:nvPr/>
            </p:nvSpPr>
            <p:spPr>
              <a:xfrm>
                <a:off x="0" y="270330"/>
                <a:ext cx="478759" cy="1833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7355" y="21600"/>
                      <a:pt x="3975" y="21600"/>
                      <a:pt x="530" y="21600"/>
                    </a:cubicBezTo>
                    <a:cubicBezTo>
                      <a:pt x="66" y="21600"/>
                      <a:pt x="0" y="21254"/>
                      <a:pt x="0" y="20218"/>
                    </a:cubicBezTo>
                    <a:cubicBezTo>
                      <a:pt x="66" y="14515"/>
                      <a:pt x="0" y="8813"/>
                      <a:pt x="0" y="3110"/>
                    </a:cubicBezTo>
                    <a:cubicBezTo>
                      <a:pt x="0" y="1037"/>
                      <a:pt x="398" y="0"/>
                      <a:pt x="1259" y="0"/>
                    </a:cubicBezTo>
                    <a:cubicBezTo>
                      <a:pt x="7686" y="0"/>
                      <a:pt x="14047" y="0"/>
                      <a:pt x="20407" y="0"/>
                    </a:cubicBezTo>
                    <a:cubicBezTo>
                      <a:pt x="21136" y="0"/>
                      <a:pt x="21600" y="1037"/>
                      <a:pt x="21600" y="2938"/>
                    </a:cubicBezTo>
                    <a:cubicBezTo>
                      <a:pt x="21600" y="8813"/>
                      <a:pt x="21600" y="14861"/>
                      <a:pt x="21600" y="20736"/>
                    </a:cubicBezTo>
                    <a:cubicBezTo>
                      <a:pt x="21600" y="21600"/>
                      <a:pt x="21467" y="21600"/>
                      <a:pt x="21202" y="21600"/>
                    </a:cubicBezTo>
                    <a:cubicBezTo>
                      <a:pt x="17757" y="21600"/>
                      <a:pt x="14245" y="21600"/>
                      <a:pt x="108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8" name="Shape 288" descr="Freeform 685">
                <a:extLst>
                  <a:ext uri="{FF2B5EF4-FFF2-40B4-BE49-F238E27FC236}">
                    <a16:creationId xmlns:a16="http://schemas.microsoft.com/office/drawing/2014/main" id="{D8A7005D-9C07-6F46-B94E-04836229FAB6}"/>
                  </a:ext>
                </a:extLst>
              </p:cNvPr>
              <p:cNvSpPr/>
              <p:nvPr/>
            </p:nvSpPr>
            <p:spPr>
              <a:xfrm>
                <a:off x="117545" y="637340"/>
                <a:ext cx="220253" cy="63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4112" y="0"/>
                      <a:pt x="17424" y="0"/>
                      <a:pt x="20736" y="0"/>
                    </a:cubicBezTo>
                    <a:cubicBezTo>
                      <a:pt x="21312" y="0"/>
                      <a:pt x="21600" y="502"/>
                      <a:pt x="21600" y="3014"/>
                    </a:cubicBezTo>
                    <a:cubicBezTo>
                      <a:pt x="21456" y="8037"/>
                      <a:pt x="21600" y="13563"/>
                      <a:pt x="21600" y="18586"/>
                    </a:cubicBezTo>
                    <a:cubicBezTo>
                      <a:pt x="21600" y="20595"/>
                      <a:pt x="21456" y="21600"/>
                      <a:pt x="20736" y="21600"/>
                    </a:cubicBezTo>
                    <a:cubicBezTo>
                      <a:pt x="14112" y="21600"/>
                      <a:pt x="7488" y="21600"/>
                      <a:pt x="720" y="21600"/>
                    </a:cubicBezTo>
                    <a:cubicBezTo>
                      <a:pt x="288" y="21600"/>
                      <a:pt x="0" y="21098"/>
                      <a:pt x="0" y="19088"/>
                    </a:cubicBezTo>
                    <a:cubicBezTo>
                      <a:pt x="0" y="13563"/>
                      <a:pt x="144" y="8540"/>
                      <a:pt x="0" y="3014"/>
                    </a:cubicBezTo>
                    <a:cubicBezTo>
                      <a:pt x="0" y="502"/>
                      <a:pt x="288" y="0"/>
                      <a:pt x="864" y="0"/>
                    </a:cubicBezTo>
                    <a:cubicBezTo>
                      <a:pt x="4176" y="0"/>
                      <a:pt x="7488" y="0"/>
                      <a:pt x="10800" y="0"/>
                    </a:cubicBezTo>
                    <a:cubicBezTo>
                      <a:pt x="10800" y="0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</p:grpSp>
      <p:cxnSp>
        <p:nvCxnSpPr>
          <p:cNvPr id="42" name="Google Shape;584;p74">
            <a:extLst>
              <a:ext uri="{FF2B5EF4-FFF2-40B4-BE49-F238E27FC236}">
                <a16:creationId xmlns:a16="http://schemas.microsoft.com/office/drawing/2014/main" id="{9F82FD89-4BDE-1E41-887B-AC93A1CE1F93}"/>
              </a:ext>
            </a:extLst>
          </p:cNvPr>
          <p:cNvCxnSpPr/>
          <p:nvPr/>
        </p:nvCxnSpPr>
        <p:spPr>
          <a:xfrm rot="10800000">
            <a:off x="-1894272" y="-581480"/>
            <a:ext cx="0" cy="1102434"/>
          </a:xfrm>
          <a:prstGeom prst="straightConnector1">
            <a:avLst/>
          </a:prstGeom>
          <a:noFill/>
          <a:ln w="9525" cap="flat" cmpd="sng">
            <a:solidFill>
              <a:srgbClr val="464646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A5E9BC4-1707-C145-9D8F-8419D633A7C9}"/>
              </a:ext>
            </a:extLst>
          </p:cNvPr>
          <p:cNvGrpSpPr/>
          <p:nvPr/>
        </p:nvGrpSpPr>
        <p:grpSpPr>
          <a:xfrm>
            <a:off x="8684908" y="4201036"/>
            <a:ext cx="2013144" cy="2005856"/>
            <a:chOff x="7647845" y="4212188"/>
            <a:chExt cx="2013144" cy="2005856"/>
          </a:xfrm>
        </p:grpSpPr>
        <p:grpSp>
          <p:nvGrpSpPr>
            <p:cNvPr id="33" name="Group 260" descr="Grouper 17">
              <a:extLst>
                <a:ext uri="{FF2B5EF4-FFF2-40B4-BE49-F238E27FC236}">
                  <a16:creationId xmlns:a16="http://schemas.microsoft.com/office/drawing/2014/main" id="{245AEE22-2B6A-5149-8465-7B65A77F7625}"/>
                </a:ext>
              </a:extLst>
            </p:cNvPr>
            <p:cNvGrpSpPr/>
            <p:nvPr/>
          </p:nvGrpSpPr>
          <p:grpSpPr>
            <a:xfrm>
              <a:off x="7647845" y="5374613"/>
              <a:ext cx="717329" cy="843431"/>
              <a:chOff x="0" y="0"/>
              <a:chExt cx="1794815" cy="2110329"/>
            </a:xfrm>
          </p:grpSpPr>
          <p:grpSp>
            <p:nvGrpSpPr>
              <p:cNvPr id="36" name="Group 258" descr="Groupe 55">
                <a:extLst>
                  <a:ext uri="{FF2B5EF4-FFF2-40B4-BE49-F238E27FC236}">
                    <a16:creationId xmlns:a16="http://schemas.microsoft.com/office/drawing/2014/main" id="{0D23A340-1BF8-D34F-8BD9-63E0991128AD}"/>
                  </a:ext>
                </a:extLst>
              </p:cNvPr>
              <p:cNvGrpSpPr/>
              <p:nvPr/>
            </p:nvGrpSpPr>
            <p:grpSpPr>
              <a:xfrm>
                <a:off x="0" y="1112229"/>
                <a:ext cx="1794816" cy="998101"/>
                <a:chOff x="0" y="0"/>
                <a:chExt cx="1794815" cy="998100"/>
              </a:xfrm>
            </p:grpSpPr>
            <p:sp>
              <p:nvSpPr>
                <p:cNvPr id="38" name="Shape 256" descr="Freeform 10">
                  <a:extLst>
                    <a:ext uri="{FF2B5EF4-FFF2-40B4-BE49-F238E27FC236}">
                      <a16:creationId xmlns:a16="http://schemas.microsoft.com/office/drawing/2014/main" id="{6B006A04-AA53-8C41-8356-ADB68EB55937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1794816" cy="9981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10" extrusionOk="0">
                      <a:moveTo>
                        <a:pt x="0" y="21510"/>
                      </a:moveTo>
                      <a:cubicBezTo>
                        <a:pt x="41" y="20734"/>
                        <a:pt x="122" y="19957"/>
                        <a:pt x="162" y="19110"/>
                      </a:cubicBezTo>
                      <a:cubicBezTo>
                        <a:pt x="284" y="17345"/>
                        <a:pt x="365" y="15581"/>
                        <a:pt x="527" y="13816"/>
                      </a:cubicBezTo>
                      <a:cubicBezTo>
                        <a:pt x="689" y="11698"/>
                        <a:pt x="892" y="9651"/>
                        <a:pt x="1094" y="7534"/>
                      </a:cubicBezTo>
                      <a:cubicBezTo>
                        <a:pt x="1216" y="6757"/>
                        <a:pt x="1378" y="5981"/>
                        <a:pt x="1499" y="5204"/>
                      </a:cubicBezTo>
                      <a:cubicBezTo>
                        <a:pt x="1743" y="3863"/>
                        <a:pt x="2269" y="2875"/>
                        <a:pt x="2999" y="2381"/>
                      </a:cubicBezTo>
                      <a:cubicBezTo>
                        <a:pt x="3971" y="1675"/>
                        <a:pt x="4944" y="1110"/>
                        <a:pt x="5917" y="475"/>
                      </a:cubicBezTo>
                      <a:cubicBezTo>
                        <a:pt x="6200" y="334"/>
                        <a:pt x="6484" y="192"/>
                        <a:pt x="6808" y="51"/>
                      </a:cubicBezTo>
                      <a:cubicBezTo>
                        <a:pt x="7173" y="-90"/>
                        <a:pt x="7376" y="51"/>
                        <a:pt x="7497" y="616"/>
                      </a:cubicBezTo>
                      <a:cubicBezTo>
                        <a:pt x="8227" y="3369"/>
                        <a:pt x="9402" y="5486"/>
                        <a:pt x="10618" y="7463"/>
                      </a:cubicBezTo>
                      <a:cubicBezTo>
                        <a:pt x="10739" y="7675"/>
                        <a:pt x="10861" y="7675"/>
                        <a:pt x="10982" y="7463"/>
                      </a:cubicBezTo>
                      <a:cubicBezTo>
                        <a:pt x="12239" y="5416"/>
                        <a:pt x="13414" y="3298"/>
                        <a:pt x="14103" y="545"/>
                      </a:cubicBezTo>
                      <a:cubicBezTo>
                        <a:pt x="14224" y="122"/>
                        <a:pt x="14468" y="-90"/>
                        <a:pt x="14711" y="51"/>
                      </a:cubicBezTo>
                      <a:cubicBezTo>
                        <a:pt x="16089" y="686"/>
                        <a:pt x="17507" y="1322"/>
                        <a:pt x="18804" y="2522"/>
                      </a:cubicBezTo>
                      <a:cubicBezTo>
                        <a:pt x="19655" y="3298"/>
                        <a:pt x="20060" y="4639"/>
                        <a:pt x="20303" y="6192"/>
                      </a:cubicBezTo>
                      <a:cubicBezTo>
                        <a:pt x="20668" y="8451"/>
                        <a:pt x="20871" y="10710"/>
                        <a:pt x="21033" y="13039"/>
                      </a:cubicBezTo>
                      <a:cubicBezTo>
                        <a:pt x="21195" y="15228"/>
                        <a:pt x="21316" y="17345"/>
                        <a:pt x="21478" y="19463"/>
                      </a:cubicBezTo>
                      <a:cubicBezTo>
                        <a:pt x="21519" y="20169"/>
                        <a:pt x="21559" y="20875"/>
                        <a:pt x="21600" y="21510"/>
                      </a:cubicBezTo>
                      <a:cubicBezTo>
                        <a:pt x="14427" y="21510"/>
                        <a:pt x="7214" y="21510"/>
                        <a:pt x="0" y="21510"/>
                      </a:cubicBezTo>
                      <a:close/>
                      <a:moveTo>
                        <a:pt x="10091" y="9086"/>
                      </a:moveTo>
                      <a:cubicBezTo>
                        <a:pt x="10091" y="9016"/>
                        <a:pt x="10091" y="8945"/>
                        <a:pt x="10091" y="8875"/>
                      </a:cubicBezTo>
                      <a:cubicBezTo>
                        <a:pt x="9929" y="8592"/>
                        <a:pt x="9767" y="8381"/>
                        <a:pt x="9605" y="8098"/>
                      </a:cubicBezTo>
                      <a:cubicBezTo>
                        <a:pt x="8672" y="6545"/>
                        <a:pt x="7740" y="4922"/>
                        <a:pt x="7132" y="2945"/>
                      </a:cubicBezTo>
                      <a:cubicBezTo>
                        <a:pt x="6768" y="1886"/>
                        <a:pt x="6768" y="1816"/>
                        <a:pt x="6079" y="2239"/>
                      </a:cubicBezTo>
                      <a:cubicBezTo>
                        <a:pt x="5187" y="2734"/>
                        <a:pt x="4255" y="3298"/>
                        <a:pt x="3404" y="3934"/>
                      </a:cubicBezTo>
                      <a:cubicBezTo>
                        <a:pt x="2918" y="4286"/>
                        <a:pt x="2594" y="4922"/>
                        <a:pt x="2432" y="5769"/>
                      </a:cubicBezTo>
                      <a:cubicBezTo>
                        <a:pt x="2310" y="6545"/>
                        <a:pt x="2107" y="7392"/>
                        <a:pt x="2026" y="8169"/>
                      </a:cubicBezTo>
                      <a:cubicBezTo>
                        <a:pt x="1824" y="10286"/>
                        <a:pt x="1621" y="12334"/>
                        <a:pt x="1459" y="14381"/>
                      </a:cubicBezTo>
                      <a:cubicBezTo>
                        <a:pt x="1337" y="16004"/>
                        <a:pt x="1256" y="17628"/>
                        <a:pt x="1175" y="19251"/>
                      </a:cubicBezTo>
                      <a:cubicBezTo>
                        <a:pt x="1135" y="19675"/>
                        <a:pt x="1216" y="19816"/>
                        <a:pt x="1459" y="19816"/>
                      </a:cubicBezTo>
                      <a:cubicBezTo>
                        <a:pt x="7619" y="19745"/>
                        <a:pt x="13819" y="19745"/>
                        <a:pt x="20020" y="19745"/>
                      </a:cubicBezTo>
                      <a:cubicBezTo>
                        <a:pt x="20506" y="19745"/>
                        <a:pt x="20506" y="19745"/>
                        <a:pt x="20425" y="18828"/>
                      </a:cubicBezTo>
                      <a:cubicBezTo>
                        <a:pt x="20263" y="16286"/>
                        <a:pt x="20141" y="13745"/>
                        <a:pt x="19898" y="11204"/>
                      </a:cubicBezTo>
                      <a:cubicBezTo>
                        <a:pt x="19736" y="9369"/>
                        <a:pt x="19412" y="7604"/>
                        <a:pt x="19168" y="5769"/>
                      </a:cubicBezTo>
                      <a:cubicBezTo>
                        <a:pt x="19047" y="4922"/>
                        <a:pt x="18723" y="4357"/>
                        <a:pt x="18277" y="4004"/>
                      </a:cubicBezTo>
                      <a:cubicBezTo>
                        <a:pt x="17264" y="3016"/>
                        <a:pt x="16129" y="2522"/>
                        <a:pt x="14994" y="1957"/>
                      </a:cubicBezTo>
                      <a:cubicBezTo>
                        <a:pt x="14913" y="1957"/>
                        <a:pt x="14792" y="2098"/>
                        <a:pt x="14751" y="2239"/>
                      </a:cubicBezTo>
                      <a:cubicBezTo>
                        <a:pt x="14508" y="2804"/>
                        <a:pt x="14346" y="3439"/>
                        <a:pt x="14103" y="4004"/>
                      </a:cubicBezTo>
                      <a:cubicBezTo>
                        <a:pt x="13090" y="6616"/>
                        <a:pt x="11671" y="8663"/>
                        <a:pt x="10374" y="10851"/>
                      </a:cubicBezTo>
                      <a:cubicBezTo>
                        <a:pt x="10172" y="11204"/>
                        <a:pt x="9888" y="11134"/>
                        <a:pt x="9726" y="10781"/>
                      </a:cubicBezTo>
                      <a:cubicBezTo>
                        <a:pt x="9564" y="10498"/>
                        <a:pt x="9523" y="10004"/>
                        <a:pt x="9686" y="9651"/>
                      </a:cubicBezTo>
                      <a:cubicBezTo>
                        <a:pt x="9807" y="9439"/>
                        <a:pt x="9969" y="9298"/>
                        <a:pt x="10091" y="90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39" name="Shape 257" descr="Freeform 12">
                  <a:extLst>
                    <a:ext uri="{FF2B5EF4-FFF2-40B4-BE49-F238E27FC236}">
                      <a16:creationId xmlns:a16="http://schemas.microsoft.com/office/drawing/2014/main" id="{CED1F145-B356-5F47-BE1A-B819EBB90D32}"/>
                    </a:ext>
                  </a:extLst>
                </p:cNvPr>
                <p:cNvSpPr/>
                <p:nvPr/>
              </p:nvSpPr>
              <p:spPr>
                <a:xfrm>
                  <a:off x="938211" y="642189"/>
                  <a:ext cx="280111" cy="63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54" h="19795" extrusionOk="0">
                      <a:moveTo>
                        <a:pt x="10481" y="0"/>
                      </a:moveTo>
                      <a:cubicBezTo>
                        <a:pt x="13530" y="0"/>
                        <a:pt x="16580" y="0"/>
                        <a:pt x="19629" y="0"/>
                      </a:cubicBezTo>
                      <a:cubicBezTo>
                        <a:pt x="20646" y="0"/>
                        <a:pt x="21154" y="2057"/>
                        <a:pt x="21154" y="6171"/>
                      </a:cubicBezTo>
                      <a:cubicBezTo>
                        <a:pt x="20900" y="21600"/>
                        <a:pt x="21408" y="19543"/>
                        <a:pt x="17850" y="19543"/>
                      </a:cubicBezTo>
                      <a:cubicBezTo>
                        <a:pt x="12514" y="19543"/>
                        <a:pt x="7177" y="19543"/>
                        <a:pt x="1841" y="19543"/>
                      </a:cubicBezTo>
                      <a:cubicBezTo>
                        <a:pt x="316" y="20571"/>
                        <a:pt x="-192" y="18514"/>
                        <a:pt x="62" y="12343"/>
                      </a:cubicBezTo>
                      <a:cubicBezTo>
                        <a:pt x="62" y="10286"/>
                        <a:pt x="62" y="8229"/>
                        <a:pt x="62" y="6171"/>
                      </a:cubicBezTo>
                      <a:cubicBezTo>
                        <a:pt x="-192" y="1029"/>
                        <a:pt x="570" y="0"/>
                        <a:pt x="1587" y="0"/>
                      </a:cubicBezTo>
                      <a:cubicBezTo>
                        <a:pt x="4636" y="0"/>
                        <a:pt x="7686" y="0"/>
                        <a:pt x="104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sp>
            <p:nvSpPr>
              <p:cNvPr id="37" name="Shape 259" descr="Freeform 20">
                <a:extLst>
                  <a:ext uri="{FF2B5EF4-FFF2-40B4-BE49-F238E27FC236}">
                    <a16:creationId xmlns:a16="http://schemas.microsoft.com/office/drawing/2014/main" id="{5A35AA27-D29A-F74C-8A9F-B85556212143}"/>
                  </a:ext>
                </a:extLst>
              </p:cNvPr>
              <p:cNvSpPr/>
              <p:nvPr/>
            </p:nvSpPr>
            <p:spPr>
              <a:xfrm>
                <a:off x="397112" y="-1"/>
                <a:ext cx="1013720" cy="1139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4" h="21416" extrusionOk="0">
                    <a:moveTo>
                      <a:pt x="19841" y="7312"/>
                    </a:moveTo>
                    <a:cubicBezTo>
                      <a:pt x="19780" y="7971"/>
                      <a:pt x="19656" y="8576"/>
                      <a:pt x="19595" y="9236"/>
                    </a:cubicBezTo>
                    <a:cubicBezTo>
                      <a:pt x="19533" y="9345"/>
                      <a:pt x="19595" y="9510"/>
                      <a:pt x="19656" y="9565"/>
                    </a:cubicBezTo>
                    <a:cubicBezTo>
                      <a:pt x="20767" y="10500"/>
                      <a:pt x="21014" y="11599"/>
                      <a:pt x="20644" y="12863"/>
                    </a:cubicBezTo>
                    <a:cubicBezTo>
                      <a:pt x="20212" y="14072"/>
                      <a:pt x="19533" y="15171"/>
                      <a:pt x="18113" y="15721"/>
                    </a:cubicBezTo>
                    <a:cubicBezTo>
                      <a:pt x="17990" y="15776"/>
                      <a:pt x="17928" y="15941"/>
                      <a:pt x="17805" y="16051"/>
                    </a:cubicBezTo>
                    <a:cubicBezTo>
                      <a:pt x="16941" y="17755"/>
                      <a:pt x="15645" y="19184"/>
                      <a:pt x="13979" y="20283"/>
                    </a:cubicBezTo>
                    <a:cubicBezTo>
                      <a:pt x="13053" y="20832"/>
                      <a:pt x="12127" y="21272"/>
                      <a:pt x="11016" y="21382"/>
                    </a:cubicBezTo>
                    <a:cubicBezTo>
                      <a:pt x="9535" y="21547"/>
                      <a:pt x="8239" y="21107"/>
                      <a:pt x="7005" y="20393"/>
                    </a:cubicBezTo>
                    <a:cubicBezTo>
                      <a:pt x="5215" y="19294"/>
                      <a:pt x="3919" y="17810"/>
                      <a:pt x="2932" y="16051"/>
                    </a:cubicBezTo>
                    <a:cubicBezTo>
                      <a:pt x="2870" y="15886"/>
                      <a:pt x="2685" y="15721"/>
                      <a:pt x="2500" y="15666"/>
                    </a:cubicBezTo>
                    <a:cubicBezTo>
                      <a:pt x="463" y="14787"/>
                      <a:pt x="-586" y="12094"/>
                      <a:pt x="340" y="10390"/>
                    </a:cubicBezTo>
                    <a:cubicBezTo>
                      <a:pt x="463" y="10170"/>
                      <a:pt x="648" y="9950"/>
                      <a:pt x="833" y="9785"/>
                    </a:cubicBezTo>
                    <a:cubicBezTo>
                      <a:pt x="1204" y="9565"/>
                      <a:pt x="1265" y="9236"/>
                      <a:pt x="1265" y="8906"/>
                    </a:cubicBezTo>
                    <a:cubicBezTo>
                      <a:pt x="1265" y="7147"/>
                      <a:pt x="1512" y="5498"/>
                      <a:pt x="2500" y="3959"/>
                    </a:cubicBezTo>
                    <a:cubicBezTo>
                      <a:pt x="4351" y="1211"/>
                      <a:pt x="7067" y="-53"/>
                      <a:pt x="10646" y="2"/>
                    </a:cubicBezTo>
                    <a:cubicBezTo>
                      <a:pt x="13115" y="57"/>
                      <a:pt x="15275" y="826"/>
                      <a:pt x="17003" y="2475"/>
                    </a:cubicBezTo>
                    <a:cubicBezTo>
                      <a:pt x="17126" y="2530"/>
                      <a:pt x="17188" y="2640"/>
                      <a:pt x="17311" y="2695"/>
                    </a:cubicBezTo>
                    <a:cubicBezTo>
                      <a:pt x="18854" y="3574"/>
                      <a:pt x="19533" y="4894"/>
                      <a:pt x="19780" y="6432"/>
                    </a:cubicBezTo>
                    <a:cubicBezTo>
                      <a:pt x="19780" y="6707"/>
                      <a:pt x="19780" y="6982"/>
                      <a:pt x="19841" y="7312"/>
                    </a:cubicBezTo>
                    <a:cubicBezTo>
                      <a:pt x="19841" y="7312"/>
                      <a:pt x="19841" y="7312"/>
                      <a:pt x="19841" y="7312"/>
                    </a:cubicBezTo>
                    <a:close/>
                    <a:moveTo>
                      <a:pt x="8054" y="6597"/>
                    </a:moveTo>
                    <a:cubicBezTo>
                      <a:pt x="7992" y="6542"/>
                      <a:pt x="7992" y="6487"/>
                      <a:pt x="7931" y="6432"/>
                    </a:cubicBezTo>
                    <a:cubicBezTo>
                      <a:pt x="7128" y="6597"/>
                      <a:pt x="6388" y="6707"/>
                      <a:pt x="5585" y="6872"/>
                    </a:cubicBezTo>
                    <a:cubicBezTo>
                      <a:pt x="4845" y="7092"/>
                      <a:pt x="4289" y="7532"/>
                      <a:pt x="4043" y="8136"/>
                    </a:cubicBezTo>
                    <a:cubicBezTo>
                      <a:pt x="3734" y="8851"/>
                      <a:pt x="3487" y="9565"/>
                      <a:pt x="3240" y="10280"/>
                    </a:cubicBezTo>
                    <a:cubicBezTo>
                      <a:pt x="3179" y="10555"/>
                      <a:pt x="3055" y="10720"/>
                      <a:pt x="2747" y="10720"/>
                    </a:cubicBezTo>
                    <a:cubicBezTo>
                      <a:pt x="2191" y="10774"/>
                      <a:pt x="1944" y="11104"/>
                      <a:pt x="1821" y="11544"/>
                    </a:cubicBezTo>
                    <a:cubicBezTo>
                      <a:pt x="1574" y="12643"/>
                      <a:pt x="2623" y="14072"/>
                      <a:pt x="3857" y="14347"/>
                    </a:cubicBezTo>
                    <a:cubicBezTo>
                      <a:pt x="4104" y="14402"/>
                      <a:pt x="4228" y="14457"/>
                      <a:pt x="4351" y="14732"/>
                    </a:cubicBezTo>
                    <a:cubicBezTo>
                      <a:pt x="4968" y="16381"/>
                      <a:pt x="6141" y="17755"/>
                      <a:pt x="7745" y="18854"/>
                    </a:cubicBezTo>
                    <a:cubicBezTo>
                      <a:pt x="9535" y="20063"/>
                      <a:pt x="11201" y="20118"/>
                      <a:pt x="13053" y="18854"/>
                    </a:cubicBezTo>
                    <a:cubicBezTo>
                      <a:pt x="14596" y="17755"/>
                      <a:pt x="15768" y="16381"/>
                      <a:pt x="16447" y="14677"/>
                    </a:cubicBezTo>
                    <a:cubicBezTo>
                      <a:pt x="16509" y="14567"/>
                      <a:pt x="16694" y="14402"/>
                      <a:pt x="16817" y="14347"/>
                    </a:cubicBezTo>
                    <a:cubicBezTo>
                      <a:pt x="18113" y="14017"/>
                      <a:pt x="18977" y="12918"/>
                      <a:pt x="18916" y="11764"/>
                    </a:cubicBezTo>
                    <a:cubicBezTo>
                      <a:pt x="18916" y="11159"/>
                      <a:pt x="18669" y="10884"/>
                      <a:pt x="17990" y="10720"/>
                    </a:cubicBezTo>
                    <a:cubicBezTo>
                      <a:pt x="17867" y="10665"/>
                      <a:pt x="17743" y="10665"/>
                      <a:pt x="17620" y="10610"/>
                    </a:cubicBezTo>
                    <a:cubicBezTo>
                      <a:pt x="17620" y="10610"/>
                      <a:pt x="17681" y="10555"/>
                      <a:pt x="17681" y="10555"/>
                    </a:cubicBezTo>
                    <a:cubicBezTo>
                      <a:pt x="17496" y="10170"/>
                      <a:pt x="17373" y="9840"/>
                      <a:pt x="17188" y="9455"/>
                    </a:cubicBezTo>
                    <a:cubicBezTo>
                      <a:pt x="16879" y="8961"/>
                      <a:pt x="16447" y="8521"/>
                      <a:pt x="16139" y="8026"/>
                    </a:cubicBezTo>
                    <a:cubicBezTo>
                      <a:pt x="15398" y="6927"/>
                      <a:pt x="15151" y="5663"/>
                      <a:pt x="15521" y="4454"/>
                    </a:cubicBezTo>
                    <a:cubicBezTo>
                      <a:pt x="14534" y="5223"/>
                      <a:pt x="13547" y="6103"/>
                      <a:pt x="12497" y="6817"/>
                    </a:cubicBezTo>
                    <a:cubicBezTo>
                      <a:pt x="11387" y="7587"/>
                      <a:pt x="10152" y="8136"/>
                      <a:pt x="8671" y="8466"/>
                    </a:cubicBezTo>
                    <a:cubicBezTo>
                      <a:pt x="9720" y="7752"/>
                      <a:pt x="10584" y="7037"/>
                      <a:pt x="10708" y="5883"/>
                    </a:cubicBezTo>
                    <a:cubicBezTo>
                      <a:pt x="9782" y="7202"/>
                      <a:pt x="8363" y="7916"/>
                      <a:pt x="6696" y="8191"/>
                    </a:cubicBezTo>
                    <a:cubicBezTo>
                      <a:pt x="7128" y="7642"/>
                      <a:pt x="7622" y="7147"/>
                      <a:pt x="8054" y="65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pic>
          <p:nvPicPr>
            <p:cNvPr id="41" name="Google Shape;583;p74">
              <a:extLst>
                <a:ext uri="{FF2B5EF4-FFF2-40B4-BE49-F238E27FC236}">
                  <a16:creationId xmlns:a16="http://schemas.microsoft.com/office/drawing/2014/main" id="{A41A30AA-CC00-3949-8EF9-A445D9B8597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 amt="29000"/>
            </a:blip>
            <a:srcRect/>
            <a:stretch/>
          </p:blipFill>
          <p:spPr>
            <a:xfrm>
              <a:off x="7672816" y="4212188"/>
              <a:ext cx="1988173" cy="1654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592;p74">
              <a:extLst>
                <a:ext uri="{FF2B5EF4-FFF2-40B4-BE49-F238E27FC236}">
                  <a16:creationId xmlns:a16="http://schemas.microsoft.com/office/drawing/2014/main" id="{15E49E81-B6EF-524E-BC40-EBBAC0914CDC}"/>
                </a:ext>
              </a:extLst>
            </p:cNvPr>
            <p:cNvSpPr txBox="1"/>
            <p:nvPr/>
          </p:nvSpPr>
          <p:spPr>
            <a:xfrm>
              <a:off x="8074001" y="4541336"/>
              <a:ext cx="1262156" cy="627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Verdana"/>
                <a:buNone/>
              </a:pPr>
              <a:r>
                <a:rPr lang="en-US" sz="700" dirty="0" err="1"/>
                <a:t>awk</a:t>
              </a:r>
              <a:r>
                <a:rPr lang="en-US" sz="700" dirty="0"/>
                <a:t> –F, ‘{ a[$1]++} END { for(</a:t>
              </a:r>
              <a:r>
                <a:rPr lang="en-US" sz="700" dirty="0" err="1"/>
                <a:t>i</a:t>
              </a:r>
              <a:r>
                <a:rPr lang="en-US" sz="700" dirty="0"/>
                <a:t> in a) { print </a:t>
              </a:r>
              <a:r>
                <a:rPr lang="en-US" sz="700" dirty="0" err="1"/>
                <a:t>i,a</a:t>
              </a:r>
              <a:r>
                <a:rPr lang="en-US" sz="700" dirty="0"/>
                <a:t>[</a:t>
              </a:r>
              <a:r>
                <a:rPr lang="en-US" sz="700" dirty="0" err="1"/>
                <a:t>i</a:t>
              </a:r>
              <a:r>
                <a:rPr lang="en-US" sz="700" dirty="0"/>
                <a:t>] } } &lt;(find . –name \*.\*</a:t>
              </a:r>
              <a:r>
                <a:rPr lang="en-US" sz="700" dirty="0" err="1"/>
                <a:t>sv</a:t>
              </a:r>
              <a:r>
                <a:rPr lang="en-US" sz="700" dirty="0"/>
                <a:t> –exec cat  \{\} \;) | sort –k2,2 –n -r</a:t>
              </a:r>
              <a:endParaRPr sz="7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E45CD7C-4401-914E-8A71-A75DAEA39498}"/>
              </a:ext>
            </a:extLst>
          </p:cNvPr>
          <p:cNvGrpSpPr/>
          <p:nvPr/>
        </p:nvGrpSpPr>
        <p:grpSpPr>
          <a:xfrm>
            <a:off x="10285907" y="1108897"/>
            <a:ext cx="1798445" cy="1689192"/>
            <a:chOff x="4588464" y="1041990"/>
            <a:chExt cx="1798445" cy="1689192"/>
          </a:xfrm>
        </p:grpSpPr>
        <p:pic>
          <p:nvPicPr>
            <p:cNvPr id="34" name="image15.png" descr="Image 16">
              <a:extLst>
                <a:ext uri="{FF2B5EF4-FFF2-40B4-BE49-F238E27FC236}">
                  <a16:creationId xmlns:a16="http://schemas.microsoft.com/office/drawing/2014/main" id="{64BEFB26-141D-DF4B-9BC1-30E434F5C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0000"/>
              <a:extLst/>
            </a:blip>
            <a:stretch>
              <a:fillRect/>
            </a:stretch>
          </p:blipFill>
          <p:spPr>
            <a:xfrm>
              <a:off x="4744259" y="1041990"/>
              <a:ext cx="1642650" cy="1361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image16.png" descr="Image 92">
              <a:extLst>
                <a:ext uri="{FF2B5EF4-FFF2-40B4-BE49-F238E27FC236}">
                  <a16:creationId xmlns:a16="http://schemas.microsoft.com/office/drawing/2014/main" id="{2B56C45B-4A9B-7241-A5EF-7A608A928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rcRect b="5"/>
            <a:stretch>
              <a:fillRect/>
            </a:stretch>
          </p:blipFill>
          <p:spPr>
            <a:xfrm>
              <a:off x="5020503" y="1161445"/>
              <a:ext cx="1152332" cy="676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8"/>
                    <a:pt x="0" y="10803"/>
                  </a:cubicBezTo>
                  <a:cubicBezTo>
                    <a:pt x="0" y="16768"/>
                    <a:pt x="4834" y="21600"/>
                    <a:pt x="10799" y="21600"/>
                  </a:cubicBezTo>
                  <a:cubicBezTo>
                    <a:pt x="16763" y="21600"/>
                    <a:pt x="21600" y="16768"/>
                    <a:pt x="21600" y="10803"/>
                  </a:cubicBezTo>
                  <a:cubicBezTo>
                    <a:pt x="21600" y="4838"/>
                    <a:pt x="16763" y="0"/>
                    <a:pt x="1079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6" name="Google Shape;593;p74">
              <a:extLst>
                <a:ext uri="{FF2B5EF4-FFF2-40B4-BE49-F238E27FC236}">
                  <a16:creationId xmlns:a16="http://schemas.microsoft.com/office/drawing/2014/main" id="{4090E217-DB19-EE4F-B5EA-2D3EC5511438}"/>
                </a:ext>
              </a:extLst>
            </p:cNvPr>
            <p:cNvSpPr/>
            <p:nvPr/>
          </p:nvSpPr>
          <p:spPr>
            <a:xfrm>
              <a:off x="4588464" y="2001078"/>
              <a:ext cx="633446" cy="730104"/>
            </a:xfrm>
            <a:custGeom>
              <a:avLst/>
              <a:gdLst/>
              <a:ahLst/>
              <a:cxnLst/>
              <a:rect l="l" t="t" r="r" b="b"/>
              <a:pathLst>
                <a:path w="517" h="596" extrusionOk="0">
                  <a:moveTo>
                    <a:pt x="517" y="596"/>
                  </a:moveTo>
                  <a:cubicBezTo>
                    <a:pt x="345" y="596"/>
                    <a:pt x="173" y="596"/>
                    <a:pt x="1" y="596"/>
                  </a:cubicBezTo>
                  <a:cubicBezTo>
                    <a:pt x="1" y="596"/>
                    <a:pt x="0" y="595"/>
                    <a:pt x="0" y="595"/>
                  </a:cubicBezTo>
                  <a:cubicBezTo>
                    <a:pt x="0" y="571"/>
                    <a:pt x="0" y="548"/>
                    <a:pt x="5" y="525"/>
                  </a:cubicBezTo>
                  <a:cubicBezTo>
                    <a:pt x="12" y="492"/>
                    <a:pt x="30" y="467"/>
                    <a:pt x="61" y="452"/>
                  </a:cubicBezTo>
                  <a:cubicBezTo>
                    <a:pt x="65" y="449"/>
                    <a:pt x="68" y="446"/>
                    <a:pt x="69" y="442"/>
                  </a:cubicBezTo>
                  <a:cubicBezTo>
                    <a:pt x="78" y="419"/>
                    <a:pt x="82" y="396"/>
                    <a:pt x="84" y="372"/>
                  </a:cubicBezTo>
                  <a:cubicBezTo>
                    <a:pt x="87" y="323"/>
                    <a:pt x="89" y="273"/>
                    <a:pt x="92" y="223"/>
                  </a:cubicBezTo>
                  <a:cubicBezTo>
                    <a:pt x="94" y="187"/>
                    <a:pt x="95" y="150"/>
                    <a:pt x="105" y="115"/>
                  </a:cubicBezTo>
                  <a:cubicBezTo>
                    <a:pt x="112" y="92"/>
                    <a:pt x="121" y="70"/>
                    <a:pt x="136" y="51"/>
                  </a:cubicBezTo>
                  <a:cubicBezTo>
                    <a:pt x="160" y="20"/>
                    <a:pt x="192" y="5"/>
                    <a:pt x="230" y="1"/>
                  </a:cubicBezTo>
                  <a:cubicBezTo>
                    <a:pt x="241" y="0"/>
                    <a:pt x="253" y="0"/>
                    <a:pt x="264" y="1"/>
                  </a:cubicBezTo>
                  <a:cubicBezTo>
                    <a:pt x="283" y="2"/>
                    <a:pt x="300" y="9"/>
                    <a:pt x="314" y="21"/>
                  </a:cubicBezTo>
                  <a:cubicBezTo>
                    <a:pt x="317" y="23"/>
                    <a:pt x="321" y="25"/>
                    <a:pt x="324" y="26"/>
                  </a:cubicBezTo>
                  <a:cubicBezTo>
                    <a:pt x="364" y="30"/>
                    <a:pt x="390" y="50"/>
                    <a:pt x="407" y="86"/>
                  </a:cubicBezTo>
                  <a:cubicBezTo>
                    <a:pt x="420" y="114"/>
                    <a:pt x="424" y="145"/>
                    <a:pt x="425" y="176"/>
                  </a:cubicBezTo>
                  <a:cubicBezTo>
                    <a:pt x="425" y="183"/>
                    <a:pt x="425" y="189"/>
                    <a:pt x="425" y="196"/>
                  </a:cubicBezTo>
                  <a:cubicBezTo>
                    <a:pt x="425" y="210"/>
                    <a:pt x="426" y="223"/>
                    <a:pt x="425" y="237"/>
                  </a:cubicBezTo>
                  <a:cubicBezTo>
                    <a:pt x="425" y="251"/>
                    <a:pt x="424" y="266"/>
                    <a:pt x="424" y="280"/>
                  </a:cubicBezTo>
                  <a:cubicBezTo>
                    <a:pt x="424" y="323"/>
                    <a:pt x="424" y="366"/>
                    <a:pt x="431" y="408"/>
                  </a:cubicBezTo>
                  <a:cubicBezTo>
                    <a:pt x="432" y="419"/>
                    <a:pt x="435" y="428"/>
                    <a:pt x="437" y="438"/>
                  </a:cubicBezTo>
                  <a:cubicBezTo>
                    <a:pt x="438" y="441"/>
                    <a:pt x="441" y="443"/>
                    <a:pt x="443" y="445"/>
                  </a:cubicBezTo>
                  <a:cubicBezTo>
                    <a:pt x="449" y="448"/>
                    <a:pt x="455" y="451"/>
                    <a:pt x="461" y="454"/>
                  </a:cubicBezTo>
                  <a:cubicBezTo>
                    <a:pt x="494" y="472"/>
                    <a:pt x="510" y="501"/>
                    <a:pt x="514" y="537"/>
                  </a:cubicBezTo>
                  <a:cubicBezTo>
                    <a:pt x="517" y="555"/>
                    <a:pt x="516" y="574"/>
                    <a:pt x="517" y="592"/>
                  </a:cubicBezTo>
                  <a:cubicBezTo>
                    <a:pt x="517" y="594"/>
                    <a:pt x="517" y="595"/>
                    <a:pt x="517" y="596"/>
                  </a:cubicBezTo>
                  <a:close/>
                  <a:moveTo>
                    <a:pt x="242" y="123"/>
                  </a:moveTo>
                  <a:cubicBezTo>
                    <a:pt x="231" y="136"/>
                    <a:pt x="218" y="144"/>
                    <a:pt x="203" y="152"/>
                  </a:cubicBezTo>
                  <a:cubicBezTo>
                    <a:pt x="193" y="158"/>
                    <a:pt x="182" y="163"/>
                    <a:pt x="172" y="170"/>
                  </a:cubicBezTo>
                  <a:cubicBezTo>
                    <a:pt x="156" y="180"/>
                    <a:pt x="146" y="194"/>
                    <a:pt x="142" y="213"/>
                  </a:cubicBezTo>
                  <a:cubicBezTo>
                    <a:pt x="142" y="217"/>
                    <a:pt x="139" y="218"/>
                    <a:pt x="135" y="219"/>
                  </a:cubicBezTo>
                  <a:cubicBezTo>
                    <a:pt x="124" y="222"/>
                    <a:pt x="120" y="227"/>
                    <a:pt x="120" y="239"/>
                  </a:cubicBezTo>
                  <a:cubicBezTo>
                    <a:pt x="119" y="259"/>
                    <a:pt x="134" y="278"/>
                    <a:pt x="153" y="283"/>
                  </a:cubicBezTo>
                  <a:cubicBezTo>
                    <a:pt x="156" y="284"/>
                    <a:pt x="158" y="286"/>
                    <a:pt x="159" y="289"/>
                  </a:cubicBezTo>
                  <a:cubicBezTo>
                    <a:pt x="177" y="329"/>
                    <a:pt x="207" y="356"/>
                    <a:pt x="245" y="375"/>
                  </a:cubicBezTo>
                  <a:cubicBezTo>
                    <a:pt x="254" y="380"/>
                    <a:pt x="264" y="380"/>
                    <a:pt x="272" y="375"/>
                  </a:cubicBezTo>
                  <a:cubicBezTo>
                    <a:pt x="284" y="368"/>
                    <a:pt x="296" y="362"/>
                    <a:pt x="306" y="353"/>
                  </a:cubicBezTo>
                  <a:cubicBezTo>
                    <a:pt x="328" y="335"/>
                    <a:pt x="348" y="315"/>
                    <a:pt x="358" y="287"/>
                  </a:cubicBezTo>
                  <a:cubicBezTo>
                    <a:pt x="359" y="286"/>
                    <a:pt x="361" y="284"/>
                    <a:pt x="364" y="283"/>
                  </a:cubicBezTo>
                  <a:cubicBezTo>
                    <a:pt x="383" y="278"/>
                    <a:pt x="398" y="258"/>
                    <a:pt x="397" y="237"/>
                  </a:cubicBezTo>
                  <a:cubicBezTo>
                    <a:pt x="397" y="228"/>
                    <a:pt x="394" y="223"/>
                    <a:pt x="385" y="221"/>
                  </a:cubicBezTo>
                  <a:cubicBezTo>
                    <a:pt x="377" y="219"/>
                    <a:pt x="371" y="215"/>
                    <a:pt x="365" y="210"/>
                  </a:cubicBezTo>
                  <a:cubicBezTo>
                    <a:pt x="353" y="199"/>
                    <a:pt x="345" y="185"/>
                    <a:pt x="339" y="171"/>
                  </a:cubicBezTo>
                  <a:cubicBezTo>
                    <a:pt x="335" y="163"/>
                    <a:pt x="333" y="155"/>
                    <a:pt x="330" y="147"/>
                  </a:cubicBezTo>
                  <a:cubicBezTo>
                    <a:pt x="316" y="163"/>
                    <a:pt x="299" y="173"/>
                    <a:pt x="277" y="180"/>
                  </a:cubicBezTo>
                  <a:cubicBezTo>
                    <a:pt x="286" y="168"/>
                    <a:pt x="293" y="157"/>
                    <a:pt x="294" y="144"/>
                  </a:cubicBezTo>
                  <a:cubicBezTo>
                    <a:pt x="259" y="166"/>
                    <a:pt x="230" y="173"/>
                    <a:pt x="207" y="165"/>
                  </a:cubicBezTo>
                  <a:cubicBezTo>
                    <a:pt x="224" y="155"/>
                    <a:pt x="241" y="146"/>
                    <a:pt x="242" y="123"/>
                  </a:cubicBezTo>
                  <a:close/>
                  <a:moveTo>
                    <a:pt x="402" y="511"/>
                  </a:moveTo>
                  <a:cubicBezTo>
                    <a:pt x="375" y="531"/>
                    <a:pt x="349" y="549"/>
                    <a:pt x="321" y="568"/>
                  </a:cubicBezTo>
                  <a:cubicBezTo>
                    <a:pt x="378" y="568"/>
                    <a:pt x="434" y="568"/>
                    <a:pt x="490" y="568"/>
                  </a:cubicBezTo>
                  <a:cubicBezTo>
                    <a:pt x="489" y="558"/>
                    <a:pt x="488" y="548"/>
                    <a:pt x="486" y="538"/>
                  </a:cubicBezTo>
                  <a:cubicBezTo>
                    <a:pt x="483" y="510"/>
                    <a:pt x="469" y="489"/>
                    <a:pt x="443" y="476"/>
                  </a:cubicBezTo>
                  <a:cubicBezTo>
                    <a:pt x="430" y="470"/>
                    <a:pt x="416" y="464"/>
                    <a:pt x="402" y="459"/>
                  </a:cubicBezTo>
                  <a:cubicBezTo>
                    <a:pt x="400" y="458"/>
                    <a:pt x="397" y="458"/>
                    <a:pt x="396" y="459"/>
                  </a:cubicBezTo>
                  <a:cubicBezTo>
                    <a:pt x="388" y="467"/>
                    <a:pt x="380" y="474"/>
                    <a:pt x="371" y="482"/>
                  </a:cubicBezTo>
                  <a:cubicBezTo>
                    <a:pt x="382" y="492"/>
                    <a:pt x="392" y="501"/>
                    <a:pt x="402" y="511"/>
                  </a:cubicBezTo>
                  <a:close/>
                  <a:moveTo>
                    <a:pt x="111" y="511"/>
                  </a:moveTo>
                  <a:cubicBezTo>
                    <a:pt x="121" y="501"/>
                    <a:pt x="131" y="491"/>
                    <a:pt x="141" y="482"/>
                  </a:cubicBezTo>
                  <a:cubicBezTo>
                    <a:pt x="133" y="474"/>
                    <a:pt x="126" y="467"/>
                    <a:pt x="118" y="461"/>
                  </a:cubicBezTo>
                  <a:cubicBezTo>
                    <a:pt x="117" y="460"/>
                    <a:pt x="114" y="459"/>
                    <a:pt x="113" y="460"/>
                  </a:cubicBezTo>
                  <a:cubicBezTo>
                    <a:pt x="100" y="465"/>
                    <a:pt x="86" y="470"/>
                    <a:pt x="74" y="476"/>
                  </a:cubicBezTo>
                  <a:cubicBezTo>
                    <a:pt x="41" y="493"/>
                    <a:pt x="23" y="531"/>
                    <a:pt x="29" y="568"/>
                  </a:cubicBezTo>
                  <a:cubicBezTo>
                    <a:pt x="83" y="568"/>
                    <a:pt x="136" y="568"/>
                    <a:pt x="192" y="568"/>
                  </a:cubicBezTo>
                  <a:cubicBezTo>
                    <a:pt x="164" y="549"/>
                    <a:pt x="138" y="531"/>
                    <a:pt x="111" y="511"/>
                  </a:cubicBezTo>
                  <a:close/>
                  <a:moveTo>
                    <a:pt x="257" y="565"/>
                  </a:moveTo>
                  <a:cubicBezTo>
                    <a:pt x="278" y="502"/>
                    <a:pt x="299" y="441"/>
                    <a:pt x="319" y="381"/>
                  </a:cubicBezTo>
                  <a:cubicBezTo>
                    <a:pt x="306" y="388"/>
                    <a:pt x="294" y="395"/>
                    <a:pt x="281" y="401"/>
                  </a:cubicBezTo>
                  <a:cubicBezTo>
                    <a:pt x="266" y="409"/>
                    <a:pt x="251" y="408"/>
                    <a:pt x="236" y="401"/>
                  </a:cubicBezTo>
                  <a:cubicBezTo>
                    <a:pt x="225" y="396"/>
                    <a:pt x="214" y="389"/>
                    <a:pt x="203" y="383"/>
                  </a:cubicBezTo>
                  <a:cubicBezTo>
                    <a:pt x="200" y="381"/>
                    <a:pt x="196" y="378"/>
                    <a:pt x="192" y="374"/>
                  </a:cubicBezTo>
                  <a:cubicBezTo>
                    <a:pt x="213" y="438"/>
                    <a:pt x="235" y="501"/>
                    <a:pt x="257" y="565"/>
                  </a:cubicBezTo>
                  <a:close/>
                  <a:moveTo>
                    <a:pt x="222" y="555"/>
                  </a:moveTo>
                  <a:cubicBezTo>
                    <a:pt x="223" y="555"/>
                    <a:pt x="223" y="555"/>
                    <a:pt x="223" y="555"/>
                  </a:cubicBezTo>
                  <a:cubicBezTo>
                    <a:pt x="207" y="506"/>
                    <a:pt x="190" y="456"/>
                    <a:pt x="173" y="406"/>
                  </a:cubicBezTo>
                  <a:cubicBezTo>
                    <a:pt x="159" y="416"/>
                    <a:pt x="146" y="426"/>
                    <a:pt x="133" y="435"/>
                  </a:cubicBezTo>
                  <a:cubicBezTo>
                    <a:pt x="149" y="451"/>
                    <a:pt x="165" y="466"/>
                    <a:pt x="182" y="482"/>
                  </a:cubicBezTo>
                  <a:cubicBezTo>
                    <a:pt x="173" y="490"/>
                    <a:pt x="164" y="499"/>
                    <a:pt x="155" y="508"/>
                  </a:cubicBezTo>
                  <a:cubicBezTo>
                    <a:pt x="178" y="524"/>
                    <a:pt x="200" y="540"/>
                    <a:pt x="222" y="555"/>
                  </a:cubicBezTo>
                  <a:close/>
                  <a:moveTo>
                    <a:pt x="340" y="406"/>
                  </a:moveTo>
                  <a:cubicBezTo>
                    <a:pt x="323" y="457"/>
                    <a:pt x="306" y="506"/>
                    <a:pt x="289" y="557"/>
                  </a:cubicBezTo>
                  <a:cubicBezTo>
                    <a:pt x="313" y="540"/>
                    <a:pt x="335" y="524"/>
                    <a:pt x="359" y="507"/>
                  </a:cubicBezTo>
                  <a:cubicBezTo>
                    <a:pt x="350" y="498"/>
                    <a:pt x="341" y="490"/>
                    <a:pt x="332" y="481"/>
                  </a:cubicBezTo>
                  <a:cubicBezTo>
                    <a:pt x="348" y="466"/>
                    <a:pt x="364" y="451"/>
                    <a:pt x="381" y="435"/>
                  </a:cubicBezTo>
                  <a:cubicBezTo>
                    <a:pt x="367" y="426"/>
                    <a:pt x="354" y="416"/>
                    <a:pt x="34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75" tIns="91425" rIns="18287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Helvetica Neue"/>
                <a:buNone/>
              </a:pPr>
              <a:endPara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4" name="Rectangle 6">
            <a:extLst>
              <a:ext uri="{FF2B5EF4-FFF2-40B4-BE49-F238E27FC236}">
                <a16:creationId xmlns:a16="http://schemas.microsoft.com/office/drawing/2014/main" id="{192858A2-1AFD-1C49-8F10-CC4DEC4C2B59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9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63802E-CCB4-074A-A4DF-116985006B4B}"/>
              </a:ext>
            </a:extLst>
          </p:cNvPr>
          <p:cNvSpPr>
            <a:spLocks noChangeAspect="1"/>
          </p:cNvSpPr>
          <p:nvPr/>
        </p:nvSpPr>
        <p:spPr>
          <a:xfrm>
            <a:off x="1991360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Understanding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378E29-9F55-EC41-BEC6-7A34C08D484D}"/>
              </a:ext>
            </a:extLst>
          </p:cNvPr>
          <p:cNvSpPr>
            <a:spLocks noChangeAspect="1"/>
          </p:cNvSpPr>
          <p:nvPr/>
        </p:nvSpPr>
        <p:spPr>
          <a:xfrm>
            <a:off x="3375152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E2580A-510B-A04C-9309-82C8607BD877}"/>
              </a:ext>
            </a:extLst>
          </p:cNvPr>
          <p:cNvSpPr>
            <a:spLocks noChangeAspect="1"/>
          </p:cNvSpPr>
          <p:nvPr/>
        </p:nvSpPr>
        <p:spPr>
          <a:xfrm>
            <a:off x="4758944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F2C7CAD-A9E4-C542-8957-8BEC327ABFE1}"/>
              </a:ext>
            </a:extLst>
          </p:cNvPr>
          <p:cNvSpPr>
            <a:spLocks noChangeAspect="1"/>
          </p:cNvSpPr>
          <p:nvPr/>
        </p:nvSpPr>
        <p:spPr>
          <a:xfrm>
            <a:off x="6142736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CF7143-647D-9242-BB06-4EB680954F14}"/>
              </a:ext>
            </a:extLst>
          </p:cNvPr>
          <p:cNvSpPr>
            <a:spLocks noChangeAspect="1"/>
          </p:cNvSpPr>
          <p:nvPr/>
        </p:nvSpPr>
        <p:spPr>
          <a:xfrm>
            <a:off x="7526528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973304F-BBCD-CE48-935F-CB4E45086D9A}"/>
              </a:ext>
            </a:extLst>
          </p:cNvPr>
          <p:cNvSpPr>
            <a:spLocks noChangeAspect="1"/>
          </p:cNvSpPr>
          <p:nvPr/>
        </p:nvSpPr>
        <p:spPr>
          <a:xfrm>
            <a:off x="8910320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08F81-50EE-3F4B-A0AC-7A99639C0E15}"/>
              </a:ext>
            </a:extLst>
          </p:cNvPr>
          <p:cNvSpPr txBox="1"/>
          <p:nvPr/>
        </p:nvSpPr>
        <p:spPr>
          <a:xfrm>
            <a:off x="1940561" y="3148181"/>
            <a:ext cx="1209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 business objectives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 project plan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success criteria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F19B7-4B71-9D4C-AD20-927C4C45BFAE}"/>
              </a:ext>
            </a:extLst>
          </p:cNvPr>
          <p:cNvSpPr txBox="1"/>
          <p:nvPr/>
        </p:nvSpPr>
        <p:spPr>
          <a:xfrm>
            <a:off x="328168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 and review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Explore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Verify data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E5D346-6A74-7949-9E05-CF2D460D8C86}"/>
              </a:ext>
            </a:extLst>
          </p:cNvPr>
          <p:cNvSpPr txBox="1"/>
          <p:nvPr/>
        </p:nvSpPr>
        <p:spPr>
          <a:xfrm>
            <a:off x="470408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Clean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Construct required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C29269-87FF-B24A-94CD-AF36DCDB7A8C}"/>
              </a:ext>
            </a:extLst>
          </p:cNvPr>
          <p:cNvSpPr txBox="1"/>
          <p:nvPr/>
        </p:nvSpPr>
        <p:spPr>
          <a:xfrm>
            <a:off x="6106161" y="3148180"/>
            <a:ext cx="1209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modeling techniques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 test design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model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20EEE-8517-7C4A-AC7E-B5BF3AEA831E}"/>
              </a:ext>
            </a:extLst>
          </p:cNvPr>
          <p:cNvSpPr txBox="1"/>
          <p:nvPr/>
        </p:nvSpPr>
        <p:spPr>
          <a:xfrm>
            <a:off x="750824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Evaluate results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Review process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Decide next steps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317390-FE34-2D46-B7A3-569C7D81532C}"/>
              </a:ext>
            </a:extLst>
          </p:cNvPr>
          <p:cNvSpPr txBox="1"/>
          <p:nvPr/>
        </p:nvSpPr>
        <p:spPr>
          <a:xfrm>
            <a:off x="8859521" y="3148181"/>
            <a:ext cx="1412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deployment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monitoring and maintenance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 reports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Review project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F11967-83B5-7644-929B-A75943C3F96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139440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864ECE-36A3-7C4D-9A12-7794619C9647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523232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92F289-710D-3448-B904-DD6F1C3236D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907024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7ABBC3-90F3-BD46-9AA1-69D56D82B97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290816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109A6-69EC-BD4A-8628-3BB3E97B6DF3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674608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CD210C4-69D0-914B-8651-24933ED01085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16200000" flipV="1">
            <a:off x="3257296" y="1613419"/>
            <a:ext cx="12700" cy="138379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AFD2A94-6098-7147-A411-5A764982BC64}"/>
              </a:ext>
            </a:extLst>
          </p:cNvPr>
          <p:cNvCxnSpPr>
            <a:stCxn id="19" idx="0"/>
            <a:endCxn id="18" idx="0"/>
          </p:cNvCxnSpPr>
          <p:nvPr/>
        </p:nvCxnSpPr>
        <p:spPr>
          <a:xfrm rot="16200000" flipV="1">
            <a:off x="6024880" y="1613419"/>
            <a:ext cx="12700" cy="138379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C8DABD6-AF7A-D045-A540-776D83429845}"/>
              </a:ext>
            </a:extLst>
          </p:cNvPr>
          <p:cNvCxnSpPr>
            <a:stCxn id="20" idx="0"/>
            <a:endCxn id="16" idx="0"/>
          </p:cNvCxnSpPr>
          <p:nvPr/>
        </p:nvCxnSpPr>
        <p:spPr>
          <a:xfrm rot="16200000" flipV="1">
            <a:off x="5332984" y="-462269"/>
            <a:ext cx="12700" cy="5535168"/>
          </a:xfrm>
          <a:prstGeom prst="curvedConnector3">
            <a:avLst>
              <a:gd name="adj1" fmla="val 51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98F3B18-684B-294F-A69B-A76A0C4D3679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 flipH="1">
            <a:off x="1991360" y="2679504"/>
            <a:ext cx="8067040" cy="12700"/>
          </a:xfrm>
          <a:prstGeom prst="curvedConnector5">
            <a:avLst>
              <a:gd name="adj1" fmla="val -2834"/>
              <a:gd name="adj2" fmla="val -9973630"/>
              <a:gd name="adj3" fmla="val 102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">
            <a:extLst>
              <a:ext uri="{FF2B5EF4-FFF2-40B4-BE49-F238E27FC236}">
                <a16:creationId xmlns:a16="http://schemas.microsoft.com/office/drawing/2014/main" id="{F330D6CE-C08F-6243-8489-054C8A907480}"/>
              </a:ext>
            </a:extLst>
          </p:cNvPr>
          <p:cNvSpPr txBox="1"/>
          <p:nvPr/>
        </p:nvSpPr>
        <p:spPr>
          <a:xfrm>
            <a:off x="2521409" y="180548"/>
            <a:ext cx="7149255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Standard Process for Data Mining</a:t>
            </a:r>
            <a:endParaRPr dirty="0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13A578A-4E93-E94C-9C8B-0CB768326565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3D9A2D-1B82-394C-9C7B-39C39E9926F0}"/>
              </a:ext>
            </a:extLst>
          </p:cNvPr>
          <p:cNvSpPr/>
          <p:nvPr/>
        </p:nvSpPr>
        <p:spPr>
          <a:xfrm>
            <a:off x="53223" y="6337572"/>
            <a:ext cx="6042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 CRISP-DM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https://www.sv-europe.com/crisp-dm-methodology/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13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9D420A7-BC51-DA48-9092-FC9BA7B6BC13}"/>
              </a:ext>
            </a:extLst>
          </p:cNvPr>
          <p:cNvGrpSpPr/>
          <p:nvPr/>
        </p:nvGrpSpPr>
        <p:grpSpPr>
          <a:xfrm>
            <a:off x="1090269" y="802888"/>
            <a:ext cx="1370525" cy="1427356"/>
            <a:chOff x="396554" y="1150728"/>
            <a:chExt cx="2194298" cy="2285287"/>
          </a:xfrm>
        </p:grpSpPr>
        <p:pic>
          <p:nvPicPr>
            <p:cNvPr id="45" name="image15.png" descr="Image 94">
              <a:extLst>
                <a:ext uri="{FF2B5EF4-FFF2-40B4-BE49-F238E27FC236}">
                  <a16:creationId xmlns:a16="http://schemas.microsoft.com/office/drawing/2014/main" id="{BBBB1D4C-0F3C-E94C-B6B9-CBB414C52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1000"/>
              <a:extLst/>
            </a:blip>
            <a:stretch>
              <a:fillRect/>
            </a:stretch>
          </p:blipFill>
          <p:spPr>
            <a:xfrm flipH="1">
              <a:off x="396554" y="1150728"/>
              <a:ext cx="2127283" cy="1795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" name="Group 271" descr="Grouper 15">
              <a:extLst>
                <a:ext uri="{FF2B5EF4-FFF2-40B4-BE49-F238E27FC236}">
                  <a16:creationId xmlns:a16="http://schemas.microsoft.com/office/drawing/2014/main" id="{F4E4285F-A6AF-3D40-AF2A-3885AD138CAC}"/>
                </a:ext>
              </a:extLst>
            </p:cNvPr>
            <p:cNvGrpSpPr/>
            <p:nvPr/>
          </p:nvGrpSpPr>
          <p:grpSpPr>
            <a:xfrm>
              <a:off x="1737780" y="2452321"/>
              <a:ext cx="853072" cy="983694"/>
              <a:chOff x="0" y="-2"/>
              <a:chExt cx="1706141" cy="1967385"/>
            </a:xfrm>
          </p:grpSpPr>
          <p:sp>
            <p:nvSpPr>
              <p:cNvPr id="65" name="Shape 269" descr="Freeform 68">
                <a:extLst>
                  <a:ext uri="{FF2B5EF4-FFF2-40B4-BE49-F238E27FC236}">
                    <a16:creationId xmlns:a16="http://schemas.microsoft.com/office/drawing/2014/main" id="{CAB5F973-22B2-1D4A-A668-97EA870A07EC}"/>
                  </a:ext>
                </a:extLst>
              </p:cNvPr>
              <p:cNvSpPr/>
              <p:nvPr/>
            </p:nvSpPr>
            <p:spPr>
              <a:xfrm>
                <a:off x="0" y="1038434"/>
                <a:ext cx="1706141" cy="928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466" extrusionOk="0">
                    <a:moveTo>
                      <a:pt x="9556" y="7514"/>
                    </a:moveTo>
                    <a:cubicBezTo>
                      <a:pt x="9669" y="6997"/>
                      <a:pt x="9726" y="6687"/>
                      <a:pt x="9782" y="6274"/>
                    </a:cubicBezTo>
                    <a:cubicBezTo>
                      <a:pt x="9782" y="6170"/>
                      <a:pt x="9726" y="6067"/>
                      <a:pt x="9726" y="6067"/>
                    </a:cubicBezTo>
                    <a:cubicBezTo>
                      <a:pt x="9443" y="5550"/>
                      <a:pt x="9386" y="4930"/>
                      <a:pt x="9386" y="4310"/>
                    </a:cubicBezTo>
                    <a:cubicBezTo>
                      <a:pt x="9330" y="3690"/>
                      <a:pt x="9330" y="2966"/>
                      <a:pt x="9613" y="2450"/>
                    </a:cubicBezTo>
                    <a:cubicBezTo>
                      <a:pt x="9726" y="2243"/>
                      <a:pt x="9839" y="1933"/>
                      <a:pt x="10008" y="1830"/>
                    </a:cubicBezTo>
                    <a:cubicBezTo>
                      <a:pt x="10630" y="1313"/>
                      <a:pt x="11705" y="1313"/>
                      <a:pt x="12101" y="2760"/>
                    </a:cubicBezTo>
                    <a:cubicBezTo>
                      <a:pt x="12327" y="3690"/>
                      <a:pt x="12214" y="5240"/>
                      <a:pt x="11874" y="6067"/>
                    </a:cubicBezTo>
                    <a:cubicBezTo>
                      <a:pt x="11818" y="6067"/>
                      <a:pt x="11818" y="6274"/>
                      <a:pt x="11818" y="6274"/>
                    </a:cubicBezTo>
                    <a:cubicBezTo>
                      <a:pt x="11874" y="6687"/>
                      <a:pt x="11931" y="6997"/>
                      <a:pt x="11987" y="7514"/>
                    </a:cubicBezTo>
                    <a:cubicBezTo>
                      <a:pt x="12044" y="7307"/>
                      <a:pt x="12044" y="7204"/>
                      <a:pt x="12101" y="7100"/>
                    </a:cubicBezTo>
                    <a:cubicBezTo>
                      <a:pt x="12779" y="4930"/>
                      <a:pt x="13458" y="2760"/>
                      <a:pt x="14193" y="589"/>
                    </a:cubicBezTo>
                    <a:cubicBezTo>
                      <a:pt x="14362" y="-134"/>
                      <a:pt x="14588" y="-134"/>
                      <a:pt x="14928" y="279"/>
                    </a:cubicBezTo>
                    <a:cubicBezTo>
                      <a:pt x="15776" y="1416"/>
                      <a:pt x="16681" y="2243"/>
                      <a:pt x="17642" y="3070"/>
                    </a:cubicBezTo>
                    <a:cubicBezTo>
                      <a:pt x="18151" y="3380"/>
                      <a:pt x="18603" y="3793"/>
                      <a:pt x="19055" y="4310"/>
                    </a:cubicBezTo>
                    <a:cubicBezTo>
                      <a:pt x="19904" y="5033"/>
                      <a:pt x="20413" y="6377"/>
                      <a:pt x="20695" y="7927"/>
                    </a:cubicBezTo>
                    <a:cubicBezTo>
                      <a:pt x="21091" y="9788"/>
                      <a:pt x="21317" y="11751"/>
                      <a:pt x="21430" y="13715"/>
                    </a:cubicBezTo>
                    <a:cubicBezTo>
                      <a:pt x="21487" y="15162"/>
                      <a:pt x="21543" y="16609"/>
                      <a:pt x="21543" y="18055"/>
                    </a:cubicBezTo>
                    <a:cubicBezTo>
                      <a:pt x="21600" y="20019"/>
                      <a:pt x="20808" y="21363"/>
                      <a:pt x="19734" y="21466"/>
                    </a:cubicBezTo>
                    <a:cubicBezTo>
                      <a:pt x="19734" y="21466"/>
                      <a:pt x="19677" y="21466"/>
                      <a:pt x="19677" y="21466"/>
                    </a:cubicBezTo>
                    <a:cubicBezTo>
                      <a:pt x="13740" y="21466"/>
                      <a:pt x="7803" y="21466"/>
                      <a:pt x="1923" y="21466"/>
                    </a:cubicBezTo>
                    <a:cubicBezTo>
                      <a:pt x="1244" y="21466"/>
                      <a:pt x="679" y="21053"/>
                      <a:pt x="283" y="20019"/>
                    </a:cubicBezTo>
                    <a:cubicBezTo>
                      <a:pt x="113" y="19502"/>
                      <a:pt x="0" y="18986"/>
                      <a:pt x="0" y="18469"/>
                    </a:cubicBezTo>
                    <a:cubicBezTo>
                      <a:pt x="0" y="14852"/>
                      <a:pt x="226" y="11338"/>
                      <a:pt x="848" y="8031"/>
                    </a:cubicBezTo>
                    <a:cubicBezTo>
                      <a:pt x="1131" y="6377"/>
                      <a:pt x="1696" y="5033"/>
                      <a:pt x="2545" y="4207"/>
                    </a:cubicBezTo>
                    <a:cubicBezTo>
                      <a:pt x="3110" y="3690"/>
                      <a:pt x="3675" y="3277"/>
                      <a:pt x="4241" y="2760"/>
                    </a:cubicBezTo>
                    <a:cubicBezTo>
                      <a:pt x="5089" y="2036"/>
                      <a:pt x="5937" y="1210"/>
                      <a:pt x="6729" y="176"/>
                    </a:cubicBezTo>
                    <a:cubicBezTo>
                      <a:pt x="6955" y="-134"/>
                      <a:pt x="7181" y="-31"/>
                      <a:pt x="7351" y="486"/>
                    </a:cubicBezTo>
                    <a:cubicBezTo>
                      <a:pt x="8029" y="2656"/>
                      <a:pt x="8764" y="4827"/>
                      <a:pt x="9443" y="6997"/>
                    </a:cubicBezTo>
                    <a:cubicBezTo>
                      <a:pt x="9499" y="7100"/>
                      <a:pt x="9499" y="7307"/>
                      <a:pt x="9556" y="7514"/>
                    </a:cubicBezTo>
                    <a:close/>
                    <a:moveTo>
                      <a:pt x="16850" y="6687"/>
                    </a:moveTo>
                    <a:cubicBezTo>
                      <a:pt x="16850" y="6687"/>
                      <a:pt x="16850" y="6687"/>
                      <a:pt x="16907" y="6687"/>
                    </a:cubicBezTo>
                    <a:cubicBezTo>
                      <a:pt x="17472" y="7617"/>
                      <a:pt x="17642" y="8754"/>
                      <a:pt x="17529" y="10098"/>
                    </a:cubicBezTo>
                    <a:cubicBezTo>
                      <a:pt x="17472" y="11234"/>
                      <a:pt x="17416" y="12371"/>
                      <a:pt x="17359" y="13611"/>
                    </a:cubicBezTo>
                    <a:cubicBezTo>
                      <a:pt x="17303" y="14748"/>
                      <a:pt x="16963" y="15265"/>
                      <a:pt x="16341" y="15368"/>
                    </a:cubicBezTo>
                    <a:cubicBezTo>
                      <a:pt x="16228" y="15368"/>
                      <a:pt x="16115" y="15368"/>
                      <a:pt x="16002" y="15368"/>
                    </a:cubicBezTo>
                    <a:cubicBezTo>
                      <a:pt x="15776" y="15575"/>
                      <a:pt x="15550" y="15472"/>
                      <a:pt x="15380" y="15162"/>
                    </a:cubicBezTo>
                    <a:cubicBezTo>
                      <a:pt x="15267" y="14852"/>
                      <a:pt x="15210" y="14438"/>
                      <a:pt x="15267" y="14025"/>
                    </a:cubicBezTo>
                    <a:cubicBezTo>
                      <a:pt x="15380" y="13301"/>
                      <a:pt x="15889" y="13198"/>
                      <a:pt x="16228" y="13715"/>
                    </a:cubicBezTo>
                    <a:cubicBezTo>
                      <a:pt x="16285" y="13818"/>
                      <a:pt x="16398" y="13818"/>
                      <a:pt x="16454" y="13818"/>
                    </a:cubicBezTo>
                    <a:cubicBezTo>
                      <a:pt x="16511" y="13818"/>
                      <a:pt x="16511" y="13611"/>
                      <a:pt x="16511" y="13508"/>
                    </a:cubicBezTo>
                    <a:cubicBezTo>
                      <a:pt x="16624" y="12475"/>
                      <a:pt x="16681" y="11441"/>
                      <a:pt x="16737" y="10408"/>
                    </a:cubicBezTo>
                    <a:cubicBezTo>
                      <a:pt x="16737" y="9788"/>
                      <a:pt x="16794" y="9271"/>
                      <a:pt x="16681" y="8651"/>
                    </a:cubicBezTo>
                    <a:cubicBezTo>
                      <a:pt x="16511" y="7617"/>
                      <a:pt x="15889" y="7204"/>
                      <a:pt x="15437" y="7824"/>
                    </a:cubicBezTo>
                    <a:cubicBezTo>
                      <a:pt x="15210" y="8031"/>
                      <a:pt x="15041" y="8341"/>
                      <a:pt x="14928" y="8754"/>
                    </a:cubicBezTo>
                    <a:cubicBezTo>
                      <a:pt x="14588" y="9684"/>
                      <a:pt x="14306" y="10718"/>
                      <a:pt x="13966" y="11648"/>
                    </a:cubicBezTo>
                    <a:cubicBezTo>
                      <a:pt x="13740" y="12371"/>
                      <a:pt x="13740" y="12371"/>
                      <a:pt x="14193" y="12371"/>
                    </a:cubicBezTo>
                    <a:cubicBezTo>
                      <a:pt x="14475" y="12475"/>
                      <a:pt x="14702" y="12785"/>
                      <a:pt x="14758" y="13198"/>
                    </a:cubicBezTo>
                    <a:cubicBezTo>
                      <a:pt x="14815" y="13715"/>
                      <a:pt x="14645" y="14232"/>
                      <a:pt x="14419" y="14438"/>
                    </a:cubicBezTo>
                    <a:cubicBezTo>
                      <a:pt x="14193" y="14645"/>
                      <a:pt x="13910" y="14542"/>
                      <a:pt x="13740" y="14128"/>
                    </a:cubicBezTo>
                    <a:cubicBezTo>
                      <a:pt x="13627" y="13922"/>
                      <a:pt x="13514" y="13715"/>
                      <a:pt x="13345" y="13405"/>
                    </a:cubicBezTo>
                    <a:cubicBezTo>
                      <a:pt x="12949" y="12888"/>
                      <a:pt x="12892" y="12165"/>
                      <a:pt x="13175" y="11338"/>
                    </a:cubicBezTo>
                    <a:cubicBezTo>
                      <a:pt x="13514" y="10201"/>
                      <a:pt x="13853" y="9064"/>
                      <a:pt x="14193" y="8031"/>
                    </a:cubicBezTo>
                    <a:cubicBezTo>
                      <a:pt x="14588" y="6790"/>
                      <a:pt x="15154" y="5964"/>
                      <a:pt x="16002" y="6067"/>
                    </a:cubicBezTo>
                    <a:cubicBezTo>
                      <a:pt x="16059" y="6067"/>
                      <a:pt x="16115" y="5964"/>
                      <a:pt x="16115" y="5860"/>
                    </a:cubicBezTo>
                    <a:cubicBezTo>
                      <a:pt x="16285" y="5240"/>
                      <a:pt x="16398" y="4723"/>
                      <a:pt x="16511" y="4103"/>
                    </a:cubicBezTo>
                    <a:cubicBezTo>
                      <a:pt x="16568" y="3793"/>
                      <a:pt x="16511" y="3690"/>
                      <a:pt x="16398" y="3587"/>
                    </a:cubicBezTo>
                    <a:cubicBezTo>
                      <a:pt x="16002" y="3173"/>
                      <a:pt x="15606" y="2760"/>
                      <a:pt x="15210" y="2450"/>
                    </a:cubicBezTo>
                    <a:cubicBezTo>
                      <a:pt x="15041" y="2243"/>
                      <a:pt x="14871" y="2036"/>
                      <a:pt x="14702" y="1830"/>
                    </a:cubicBezTo>
                    <a:cubicBezTo>
                      <a:pt x="14645" y="1933"/>
                      <a:pt x="14645" y="2140"/>
                      <a:pt x="14588" y="2243"/>
                    </a:cubicBezTo>
                    <a:cubicBezTo>
                      <a:pt x="13514" y="5654"/>
                      <a:pt x="12383" y="9064"/>
                      <a:pt x="11309" y="12475"/>
                    </a:cubicBezTo>
                    <a:cubicBezTo>
                      <a:pt x="11026" y="13508"/>
                      <a:pt x="10517" y="13508"/>
                      <a:pt x="10235" y="12475"/>
                    </a:cubicBezTo>
                    <a:cubicBezTo>
                      <a:pt x="9160" y="9064"/>
                      <a:pt x="8029" y="5654"/>
                      <a:pt x="6955" y="2140"/>
                    </a:cubicBezTo>
                    <a:cubicBezTo>
                      <a:pt x="6955" y="2036"/>
                      <a:pt x="6898" y="1933"/>
                      <a:pt x="6842" y="1933"/>
                    </a:cubicBezTo>
                    <a:cubicBezTo>
                      <a:pt x="6333" y="2450"/>
                      <a:pt x="5768" y="2966"/>
                      <a:pt x="5259" y="3483"/>
                    </a:cubicBezTo>
                    <a:cubicBezTo>
                      <a:pt x="5089" y="3690"/>
                      <a:pt x="5032" y="3793"/>
                      <a:pt x="5089" y="4103"/>
                    </a:cubicBezTo>
                    <a:cubicBezTo>
                      <a:pt x="5202" y="6377"/>
                      <a:pt x="5598" y="8444"/>
                      <a:pt x="6220" y="10408"/>
                    </a:cubicBezTo>
                    <a:cubicBezTo>
                      <a:pt x="6333" y="10614"/>
                      <a:pt x="6390" y="10718"/>
                      <a:pt x="6559" y="10718"/>
                    </a:cubicBezTo>
                    <a:cubicBezTo>
                      <a:pt x="7012" y="10718"/>
                      <a:pt x="7407" y="11338"/>
                      <a:pt x="7520" y="12061"/>
                    </a:cubicBezTo>
                    <a:cubicBezTo>
                      <a:pt x="7634" y="12785"/>
                      <a:pt x="7464" y="13611"/>
                      <a:pt x="7125" y="14025"/>
                    </a:cubicBezTo>
                    <a:cubicBezTo>
                      <a:pt x="6729" y="14542"/>
                      <a:pt x="6276" y="14542"/>
                      <a:pt x="5881" y="14025"/>
                    </a:cubicBezTo>
                    <a:cubicBezTo>
                      <a:pt x="5541" y="13508"/>
                      <a:pt x="5428" y="12578"/>
                      <a:pt x="5598" y="11855"/>
                    </a:cubicBezTo>
                    <a:cubicBezTo>
                      <a:pt x="5654" y="11648"/>
                      <a:pt x="5654" y="11441"/>
                      <a:pt x="5598" y="11234"/>
                    </a:cubicBezTo>
                    <a:cubicBezTo>
                      <a:pt x="5032" y="9581"/>
                      <a:pt x="4580" y="7824"/>
                      <a:pt x="4410" y="5860"/>
                    </a:cubicBezTo>
                    <a:cubicBezTo>
                      <a:pt x="4354" y="5344"/>
                      <a:pt x="4297" y="4930"/>
                      <a:pt x="4241" y="4310"/>
                    </a:cubicBezTo>
                    <a:cubicBezTo>
                      <a:pt x="3845" y="4723"/>
                      <a:pt x="3449" y="5033"/>
                      <a:pt x="2997" y="5447"/>
                    </a:cubicBezTo>
                    <a:cubicBezTo>
                      <a:pt x="2318" y="6067"/>
                      <a:pt x="1866" y="7100"/>
                      <a:pt x="1583" y="8444"/>
                    </a:cubicBezTo>
                    <a:cubicBezTo>
                      <a:pt x="1018" y="11648"/>
                      <a:pt x="848" y="14955"/>
                      <a:pt x="792" y="18366"/>
                    </a:cubicBezTo>
                    <a:cubicBezTo>
                      <a:pt x="792" y="18572"/>
                      <a:pt x="848" y="18779"/>
                      <a:pt x="905" y="18986"/>
                    </a:cubicBezTo>
                    <a:cubicBezTo>
                      <a:pt x="1131" y="19709"/>
                      <a:pt x="1470" y="20019"/>
                      <a:pt x="1923" y="20019"/>
                    </a:cubicBezTo>
                    <a:cubicBezTo>
                      <a:pt x="7803" y="20019"/>
                      <a:pt x="13740" y="20019"/>
                      <a:pt x="19621" y="20019"/>
                    </a:cubicBezTo>
                    <a:cubicBezTo>
                      <a:pt x="19677" y="20019"/>
                      <a:pt x="19791" y="20019"/>
                      <a:pt x="19847" y="20019"/>
                    </a:cubicBezTo>
                    <a:cubicBezTo>
                      <a:pt x="20413" y="19812"/>
                      <a:pt x="20808" y="19089"/>
                      <a:pt x="20752" y="18055"/>
                    </a:cubicBezTo>
                    <a:cubicBezTo>
                      <a:pt x="20695" y="16299"/>
                      <a:pt x="20639" y="14542"/>
                      <a:pt x="20526" y="12785"/>
                    </a:cubicBezTo>
                    <a:cubicBezTo>
                      <a:pt x="20413" y="11131"/>
                      <a:pt x="20186" y="9581"/>
                      <a:pt x="19904" y="8134"/>
                    </a:cubicBezTo>
                    <a:cubicBezTo>
                      <a:pt x="19677" y="7204"/>
                      <a:pt x="19451" y="6480"/>
                      <a:pt x="18999" y="5964"/>
                    </a:cubicBezTo>
                    <a:cubicBezTo>
                      <a:pt x="18490" y="5447"/>
                      <a:pt x="17925" y="4930"/>
                      <a:pt x="17359" y="4413"/>
                    </a:cubicBezTo>
                    <a:cubicBezTo>
                      <a:pt x="17359" y="4413"/>
                      <a:pt x="17359" y="4413"/>
                      <a:pt x="17359" y="4413"/>
                    </a:cubicBezTo>
                    <a:cubicBezTo>
                      <a:pt x="17190" y="5240"/>
                      <a:pt x="17020" y="5964"/>
                      <a:pt x="16850" y="6687"/>
                    </a:cubicBezTo>
                    <a:close/>
                    <a:moveTo>
                      <a:pt x="10800" y="11234"/>
                    </a:moveTo>
                    <a:cubicBezTo>
                      <a:pt x="10970" y="10614"/>
                      <a:pt x="11196" y="9994"/>
                      <a:pt x="11365" y="9374"/>
                    </a:cubicBezTo>
                    <a:cubicBezTo>
                      <a:pt x="11422" y="9271"/>
                      <a:pt x="11422" y="9167"/>
                      <a:pt x="11365" y="9167"/>
                    </a:cubicBezTo>
                    <a:cubicBezTo>
                      <a:pt x="11309" y="8444"/>
                      <a:pt x="11196" y="7721"/>
                      <a:pt x="11026" y="6997"/>
                    </a:cubicBezTo>
                    <a:cubicBezTo>
                      <a:pt x="11026" y="6894"/>
                      <a:pt x="10970" y="6790"/>
                      <a:pt x="10913" y="6687"/>
                    </a:cubicBezTo>
                    <a:cubicBezTo>
                      <a:pt x="10857" y="6687"/>
                      <a:pt x="10743" y="6687"/>
                      <a:pt x="10687" y="6687"/>
                    </a:cubicBezTo>
                    <a:cubicBezTo>
                      <a:pt x="10574" y="6687"/>
                      <a:pt x="10517" y="6790"/>
                      <a:pt x="10517" y="6997"/>
                    </a:cubicBezTo>
                    <a:cubicBezTo>
                      <a:pt x="10404" y="7721"/>
                      <a:pt x="10291" y="8444"/>
                      <a:pt x="10178" y="9064"/>
                    </a:cubicBezTo>
                    <a:cubicBezTo>
                      <a:pt x="10178" y="9167"/>
                      <a:pt x="10178" y="9271"/>
                      <a:pt x="10178" y="9374"/>
                    </a:cubicBezTo>
                    <a:cubicBezTo>
                      <a:pt x="10348" y="9994"/>
                      <a:pt x="10574" y="10614"/>
                      <a:pt x="10800" y="11234"/>
                    </a:cubicBezTo>
                    <a:close/>
                    <a:moveTo>
                      <a:pt x="10121" y="4103"/>
                    </a:moveTo>
                    <a:cubicBezTo>
                      <a:pt x="10178" y="4413"/>
                      <a:pt x="10178" y="4620"/>
                      <a:pt x="10235" y="4827"/>
                    </a:cubicBezTo>
                    <a:cubicBezTo>
                      <a:pt x="10291" y="5240"/>
                      <a:pt x="10517" y="5240"/>
                      <a:pt x="10687" y="5240"/>
                    </a:cubicBezTo>
                    <a:cubicBezTo>
                      <a:pt x="10913" y="5240"/>
                      <a:pt x="11196" y="5344"/>
                      <a:pt x="11309" y="4827"/>
                    </a:cubicBezTo>
                    <a:cubicBezTo>
                      <a:pt x="11422" y="4413"/>
                      <a:pt x="11422" y="3897"/>
                      <a:pt x="11309" y="3380"/>
                    </a:cubicBezTo>
                    <a:cubicBezTo>
                      <a:pt x="11196" y="2863"/>
                      <a:pt x="10913" y="3070"/>
                      <a:pt x="10687" y="3070"/>
                    </a:cubicBezTo>
                    <a:cubicBezTo>
                      <a:pt x="10517" y="2966"/>
                      <a:pt x="10291" y="3070"/>
                      <a:pt x="10235" y="3380"/>
                    </a:cubicBezTo>
                    <a:cubicBezTo>
                      <a:pt x="10178" y="3587"/>
                      <a:pt x="10178" y="3897"/>
                      <a:pt x="10121" y="41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6" name="Shape 270" descr="Freeform 69">
                <a:extLst>
                  <a:ext uri="{FF2B5EF4-FFF2-40B4-BE49-F238E27FC236}">
                    <a16:creationId xmlns:a16="http://schemas.microsoft.com/office/drawing/2014/main" id="{22766C1D-44ED-B240-B4A4-B3CACE29737A}"/>
                  </a:ext>
                </a:extLst>
              </p:cNvPr>
              <p:cNvSpPr/>
              <p:nvPr/>
            </p:nvSpPr>
            <p:spPr>
              <a:xfrm>
                <a:off x="434255" y="-2"/>
                <a:ext cx="843235" cy="1068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1" h="20913" extrusionOk="0">
                    <a:moveTo>
                      <a:pt x="21060" y="8475"/>
                    </a:moveTo>
                    <a:cubicBezTo>
                      <a:pt x="21060" y="8912"/>
                      <a:pt x="20947" y="9262"/>
                      <a:pt x="20947" y="9699"/>
                    </a:cubicBezTo>
                    <a:cubicBezTo>
                      <a:pt x="20947" y="9699"/>
                      <a:pt x="20947" y="9787"/>
                      <a:pt x="20947" y="9874"/>
                    </a:cubicBezTo>
                    <a:cubicBezTo>
                      <a:pt x="21515" y="10486"/>
                      <a:pt x="21401" y="11099"/>
                      <a:pt x="21288" y="11798"/>
                    </a:cubicBezTo>
                    <a:cubicBezTo>
                      <a:pt x="21060" y="12585"/>
                      <a:pt x="20719" y="13372"/>
                      <a:pt x="20037" y="14072"/>
                    </a:cubicBezTo>
                    <a:cubicBezTo>
                      <a:pt x="19810" y="14247"/>
                      <a:pt x="19696" y="14422"/>
                      <a:pt x="19355" y="14509"/>
                    </a:cubicBezTo>
                    <a:cubicBezTo>
                      <a:pt x="19014" y="14684"/>
                      <a:pt x="18900" y="14946"/>
                      <a:pt x="18787" y="15209"/>
                    </a:cubicBezTo>
                    <a:cubicBezTo>
                      <a:pt x="17877" y="17045"/>
                      <a:pt x="16627" y="18619"/>
                      <a:pt x="14580" y="19843"/>
                    </a:cubicBezTo>
                    <a:cubicBezTo>
                      <a:pt x="11624" y="21505"/>
                      <a:pt x="8555" y="21155"/>
                      <a:pt x="5940" y="19319"/>
                    </a:cubicBezTo>
                    <a:cubicBezTo>
                      <a:pt x="4235" y="18182"/>
                      <a:pt x="3212" y="16695"/>
                      <a:pt x="2530" y="15121"/>
                    </a:cubicBezTo>
                    <a:cubicBezTo>
                      <a:pt x="2416" y="14859"/>
                      <a:pt x="2302" y="14771"/>
                      <a:pt x="2075" y="14596"/>
                    </a:cubicBezTo>
                    <a:cubicBezTo>
                      <a:pt x="1279" y="14159"/>
                      <a:pt x="824" y="13635"/>
                      <a:pt x="597" y="12935"/>
                    </a:cubicBezTo>
                    <a:cubicBezTo>
                      <a:pt x="142" y="12148"/>
                      <a:pt x="-85" y="11361"/>
                      <a:pt x="29" y="10486"/>
                    </a:cubicBezTo>
                    <a:cubicBezTo>
                      <a:pt x="29" y="10399"/>
                      <a:pt x="29" y="10224"/>
                      <a:pt x="142" y="10137"/>
                    </a:cubicBezTo>
                    <a:cubicBezTo>
                      <a:pt x="483" y="9874"/>
                      <a:pt x="370" y="9612"/>
                      <a:pt x="370" y="9350"/>
                    </a:cubicBezTo>
                    <a:cubicBezTo>
                      <a:pt x="256" y="7601"/>
                      <a:pt x="370" y="5939"/>
                      <a:pt x="1507" y="4365"/>
                    </a:cubicBezTo>
                    <a:cubicBezTo>
                      <a:pt x="1734" y="4015"/>
                      <a:pt x="2075" y="3665"/>
                      <a:pt x="2416" y="3403"/>
                    </a:cubicBezTo>
                    <a:cubicBezTo>
                      <a:pt x="4576" y="1741"/>
                      <a:pt x="6963" y="517"/>
                      <a:pt x="9919" y="80"/>
                    </a:cubicBezTo>
                    <a:cubicBezTo>
                      <a:pt x="11511" y="-95"/>
                      <a:pt x="12989" y="-8"/>
                      <a:pt x="14467" y="605"/>
                    </a:cubicBezTo>
                    <a:cubicBezTo>
                      <a:pt x="15149" y="954"/>
                      <a:pt x="15717" y="1392"/>
                      <a:pt x="15944" y="2004"/>
                    </a:cubicBezTo>
                    <a:cubicBezTo>
                      <a:pt x="15944" y="2091"/>
                      <a:pt x="16058" y="2179"/>
                      <a:pt x="16172" y="2179"/>
                    </a:cubicBezTo>
                    <a:cubicBezTo>
                      <a:pt x="18218" y="2441"/>
                      <a:pt x="19355" y="3578"/>
                      <a:pt x="20151" y="4890"/>
                    </a:cubicBezTo>
                    <a:cubicBezTo>
                      <a:pt x="20833" y="6026"/>
                      <a:pt x="21060" y="7251"/>
                      <a:pt x="21060" y="8475"/>
                    </a:cubicBezTo>
                    <a:close/>
                    <a:moveTo>
                      <a:pt x="18446" y="9874"/>
                    </a:moveTo>
                    <a:cubicBezTo>
                      <a:pt x="18446" y="9437"/>
                      <a:pt x="18446" y="9087"/>
                      <a:pt x="18332" y="8650"/>
                    </a:cubicBezTo>
                    <a:cubicBezTo>
                      <a:pt x="18218" y="7601"/>
                      <a:pt x="17763" y="6551"/>
                      <a:pt x="16854" y="5677"/>
                    </a:cubicBezTo>
                    <a:cubicBezTo>
                      <a:pt x="16058" y="4977"/>
                      <a:pt x="15035" y="4627"/>
                      <a:pt x="13784" y="4715"/>
                    </a:cubicBezTo>
                    <a:cubicBezTo>
                      <a:pt x="13216" y="4802"/>
                      <a:pt x="12534" y="4890"/>
                      <a:pt x="11966" y="4977"/>
                    </a:cubicBezTo>
                    <a:cubicBezTo>
                      <a:pt x="10715" y="5152"/>
                      <a:pt x="9464" y="5065"/>
                      <a:pt x="8100" y="4802"/>
                    </a:cubicBezTo>
                    <a:cubicBezTo>
                      <a:pt x="6850" y="4540"/>
                      <a:pt x="5713" y="4715"/>
                      <a:pt x="4690" y="5502"/>
                    </a:cubicBezTo>
                    <a:cubicBezTo>
                      <a:pt x="3780" y="6289"/>
                      <a:pt x="3212" y="7163"/>
                      <a:pt x="3098" y="8300"/>
                    </a:cubicBezTo>
                    <a:cubicBezTo>
                      <a:pt x="2757" y="10661"/>
                      <a:pt x="3098" y="13022"/>
                      <a:pt x="4235" y="15296"/>
                    </a:cubicBezTo>
                    <a:cubicBezTo>
                      <a:pt x="4803" y="16608"/>
                      <a:pt x="5827" y="17745"/>
                      <a:pt x="7304" y="18707"/>
                    </a:cubicBezTo>
                    <a:cubicBezTo>
                      <a:pt x="9464" y="20106"/>
                      <a:pt x="11852" y="20106"/>
                      <a:pt x="14012" y="18707"/>
                    </a:cubicBezTo>
                    <a:cubicBezTo>
                      <a:pt x="15376" y="17832"/>
                      <a:pt x="16399" y="16695"/>
                      <a:pt x="17081" y="15471"/>
                    </a:cubicBezTo>
                    <a:cubicBezTo>
                      <a:pt x="18104" y="13635"/>
                      <a:pt x="18332" y="11798"/>
                      <a:pt x="18446" y="98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7" name="Group 275" descr="Groupe 168">
              <a:extLst>
                <a:ext uri="{FF2B5EF4-FFF2-40B4-BE49-F238E27FC236}">
                  <a16:creationId xmlns:a16="http://schemas.microsoft.com/office/drawing/2014/main" id="{D967338D-35D4-D146-AFFA-CF872B99DBF3}"/>
                </a:ext>
              </a:extLst>
            </p:cNvPr>
            <p:cNvGrpSpPr/>
            <p:nvPr/>
          </p:nvGrpSpPr>
          <p:grpSpPr>
            <a:xfrm>
              <a:off x="1450756" y="1331514"/>
              <a:ext cx="695970" cy="540880"/>
              <a:chOff x="0" y="0"/>
              <a:chExt cx="1391938" cy="1081758"/>
            </a:xfrm>
          </p:grpSpPr>
          <p:sp>
            <p:nvSpPr>
              <p:cNvPr id="62" name="Shape 272" descr="Forme libre 96">
                <a:extLst>
                  <a:ext uri="{FF2B5EF4-FFF2-40B4-BE49-F238E27FC236}">
                    <a16:creationId xmlns:a16="http://schemas.microsoft.com/office/drawing/2014/main" id="{C7406F74-F4E1-0648-BD89-0629FC68BEC0}"/>
                  </a:ext>
                </a:extLst>
              </p:cNvPr>
              <p:cNvSpPr/>
              <p:nvPr/>
            </p:nvSpPr>
            <p:spPr>
              <a:xfrm rot="15058333">
                <a:off x="456081" y="145986"/>
                <a:ext cx="824228" cy="823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0" h="21570" extrusionOk="0">
                    <a:moveTo>
                      <a:pt x="15691" y="1623"/>
                    </a:moveTo>
                    <a:cubicBezTo>
                      <a:pt x="15547" y="1616"/>
                      <a:pt x="15435" y="1694"/>
                      <a:pt x="15298" y="1797"/>
                    </a:cubicBezTo>
                    <a:cubicBezTo>
                      <a:pt x="12553" y="4609"/>
                      <a:pt x="9807" y="7374"/>
                      <a:pt x="7016" y="10139"/>
                    </a:cubicBezTo>
                    <a:cubicBezTo>
                      <a:pt x="6421" y="10738"/>
                      <a:pt x="5826" y="11337"/>
                      <a:pt x="5231" y="11936"/>
                    </a:cubicBezTo>
                    <a:cubicBezTo>
                      <a:pt x="5140" y="12074"/>
                      <a:pt x="5094" y="12166"/>
                      <a:pt x="5231" y="12305"/>
                    </a:cubicBezTo>
                    <a:cubicBezTo>
                      <a:pt x="5689" y="12719"/>
                      <a:pt x="6100" y="13180"/>
                      <a:pt x="6558" y="13641"/>
                    </a:cubicBezTo>
                    <a:cubicBezTo>
                      <a:pt x="6650" y="13733"/>
                      <a:pt x="6741" y="13733"/>
                      <a:pt x="6833" y="13641"/>
                    </a:cubicBezTo>
                    <a:cubicBezTo>
                      <a:pt x="7061" y="13411"/>
                      <a:pt x="7290" y="13180"/>
                      <a:pt x="7519" y="12950"/>
                    </a:cubicBezTo>
                    <a:cubicBezTo>
                      <a:pt x="7611" y="12858"/>
                      <a:pt x="7611" y="12765"/>
                      <a:pt x="7519" y="12673"/>
                    </a:cubicBezTo>
                    <a:cubicBezTo>
                      <a:pt x="7244" y="12397"/>
                      <a:pt x="6970" y="12120"/>
                      <a:pt x="6695" y="11890"/>
                    </a:cubicBezTo>
                    <a:cubicBezTo>
                      <a:pt x="6558" y="11752"/>
                      <a:pt x="6558" y="11659"/>
                      <a:pt x="6695" y="11521"/>
                    </a:cubicBezTo>
                    <a:cubicBezTo>
                      <a:pt x="7290" y="10968"/>
                      <a:pt x="7839" y="10369"/>
                      <a:pt x="8434" y="9770"/>
                    </a:cubicBezTo>
                    <a:cubicBezTo>
                      <a:pt x="8571" y="9632"/>
                      <a:pt x="8617" y="9632"/>
                      <a:pt x="8754" y="9770"/>
                    </a:cubicBezTo>
                    <a:cubicBezTo>
                      <a:pt x="9761" y="10784"/>
                      <a:pt x="10768" y="11752"/>
                      <a:pt x="11729" y="12765"/>
                    </a:cubicBezTo>
                    <a:cubicBezTo>
                      <a:pt x="11866" y="12858"/>
                      <a:pt x="11866" y="12950"/>
                      <a:pt x="11729" y="13042"/>
                    </a:cubicBezTo>
                    <a:cubicBezTo>
                      <a:pt x="11134" y="13641"/>
                      <a:pt x="10539" y="14240"/>
                      <a:pt x="9944" y="14839"/>
                    </a:cubicBezTo>
                    <a:cubicBezTo>
                      <a:pt x="9853" y="14977"/>
                      <a:pt x="9761" y="14977"/>
                      <a:pt x="9670" y="14839"/>
                    </a:cubicBezTo>
                    <a:cubicBezTo>
                      <a:pt x="9395" y="14563"/>
                      <a:pt x="9075" y="14286"/>
                      <a:pt x="8846" y="14010"/>
                    </a:cubicBezTo>
                    <a:cubicBezTo>
                      <a:pt x="8709" y="13871"/>
                      <a:pt x="8663" y="13871"/>
                      <a:pt x="8526" y="14010"/>
                    </a:cubicBezTo>
                    <a:cubicBezTo>
                      <a:pt x="8343" y="14240"/>
                      <a:pt x="8114" y="14470"/>
                      <a:pt x="7885" y="14655"/>
                    </a:cubicBezTo>
                    <a:cubicBezTo>
                      <a:pt x="7748" y="14793"/>
                      <a:pt x="7748" y="14839"/>
                      <a:pt x="7885" y="14977"/>
                    </a:cubicBezTo>
                    <a:cubicBezTo>
                      <a:pt x="8297" y="15392"/>
                      <a:pt x="8754" y="15853"/>
                      <a:pt x="9212" y="16268"/>
                    </a:cubicBezTo>
                    <a:cubicBezTo>
                      <a:pt x="9349" y="16452"/>
                      <a:pt x="9395" y="16452"/>
                      <a:pt x="9532" y="16314"/>
                    </a:cubicBezTo>
                    <a:cubicBezTo>
                      <a:pt x="12919" y="12858"/>
                      <a:pt x="16305" y="9447"/>
                      <a:pt x="19691" y="6037"/>
                    </a:cubicBezTo>
                    <a:cubicBezTo>
                      <a:pt x="19782" y="5991"/>
                      <a:pt x="19828" y="5945"/>
                      <a:pt x="19828" y="5853"/>
                    </a:cubicBezTo>
                    <a:cubicBezTo>
                      <a:pt x="19782" y="5715"/>
                      <a:pt x="19691" y="5530"/>
                      <a:pt x="19691" y="5392"/>
                    </a:cubicBezTo>
                    <a:cubicBezTo>
                      <a:pt x="19416" y="4240"/>
                      <a:pt x="18776" y="3364"/>
                      <a:pt x="17906" y="2627"/>
                    </a:cubicBezTo>
                    <a:cubicBezTo>
                      <a:pt x="17678" y="2443"/>
                      <a:pt x="17494" y="2258"/>
                      <a:pt x="17220" y="2166"/>
                    </a:cubicBezTo>
                    <a:cubicBezTo>
                      <a:pt x="16762" y="2028"/>
                      <a:pt x="16305" y="1890"/>
                      <a:pt x="15847" y="1659"/>
                    </a:cubicBezTo>
                    <a:cubicBezTo>
                      <a:pt x="15790" y="1636"/>
                      <a:pt x="15738" y="1625"/>
                      <a:pt x="15691" y="1623"/>
                    </a:cubicBezTo>
                    <a:close/>
                    <a:moveTo>
                      <a:pt x="15480" y="7"/>
                    </a:moveTo>
                    <a:cubicBezTo>
                      <a:pt x="15579" y="19"/>
                      <a:pt x="15685" y="48"/>
                      <a:pt x="15800" y="94"/>
                    </a:cubicBezTo>
                    <a:cubicBezTo>
                      <a:pt x="16578" y="416"/>
                      <a:pt x="17401" y="693"/>
                      <a:pt x="18179" y="969"/>
                    </a:cubicBezTo>
                    <a:cubicBezTo>
                      <a:pt x="18362" y="1062"/>
                      <a:pt x="18500" y="1154"/>
                      <a:pt x="18591" y="1246"/>
                    </a:cubicBezTo>
                    <a:cubicBezTo>
                      <a:pt x="19140" y="1799"/>
                      <a:pt x="19644" y="2306"/>
                      <a:pt x="20147" y="2813"/>
                    </a:cubicBezTo>
                    <a:cubicBezTo>
                      <a:pt x="20284" y="2951"/>
                      <a:pt x="20376" y="3136"/>
                      <a:pt x="20467" y="3320"/>
                    </a:cubicBezTo>
                    <a:cubicBezTo>
                      <a:pt x="20742" y="4103"/>
                      <a:pt x="21017" y="4887"/>
                      <a:pt x="21337" y="5624"/>
                    </a:cubicBezTo>
                    <a:cubicBezTo>
                      <a:pt x="21520" y="6085"/>
                      <a:pt x="21428" y="6408"/>
                      <a:pt x="21108" y="6730"/>
                    </a:cubicBezTo>
                    <a:cubicBezTo>
                      <a:pt x="17630" y="10233"/>
                      <a:pt x="14152" y="13781"/>
                      <a:pt x="10628" y="17284"/>
                    </a:cubicBezTo>
                    <a:cubicBezTo>
                      <a:pt x="10491" y="17422"/>
                      <a:pt x="10400" y="17514"/>
                      <a:pt x="10491" y="17745"/>
                    </a:cubicBezTo>
                    <a:cubicBezTo>
                      <a:pt x="10628" y="18021"/>
                      <a:pt x="10445" y="18436"/>
                      <a:pt x="10171" y="18574"/>
                    </a:cubicBezTo>
                    <a:cubicBezTo>
                      <a:pt x="9896" y="18759"/>
                      <a:pt x="9576" y="18713"/>
                      <a:pt x="9301" y="18482"/>
                    </a:cubicBezTo>
                    <a:cubicBezTo>
                      <a:pt x="8752" y="17929"/>
                      <a:pt x="8203" y="17376"/>
                      <a:pt x="7700" y="16869"/>
                    </a:cubicBezTo>
                    <a:cubicBezTo>
                      <a:pt x="7425" y="16593"/>
                      <a:pt x="7151" y="16316"/>
                      <a:pt x="6876" y="16040"/>
                    </a:cubicBezTo>
                    <a:cubicBezTo>
                      <a:pt x="6739" y="15901"/>
                      <a:pt x="6647" y="15855"/>
                      <a:pt x="6510" y="16040"/>
                    </a:cubicBezTo>
                    <a:cubicBezTo>
                      <a:pt x="5595" y="16961"/>
                      <a:pt x="4679" y="17883"/>
                      <a:pt x="3764" y="18805"/>
                    </a:cubicBezTo>
                    <a:cubicBezTo>
                      <a:pt x="3627" y="18943"/>
                      <a:pt x="3627" y="19035"/>
                      <a:pt x="3764" y="19174"/>
                    </a:cubicBezTo>
                    <a:cubicBezTo>
                      <a:pt x="4130" y="19542"/>
                      <a:pt x="4496" y="19911"/>
                      <a:pt x="4908" y="20326"/>
                    </a:cubicBezTo>
                    <a:cubicBezTo>
                      <a:pt x="5091" y="20510"/>
                      <a:pt x="5183" y="20787"/>
                      <a:pt x="5045" y="21109"/>
                    </a:cubicBezTo>
                    <a:cubicBezTo>
                      <a:pt x="4908" y="21386"/>
                      <a:pt x="4679" y="21524"/>
                      <a:pt x="4359" y="21570"/>
                    </a:cubicBezTo>
                    <a:cubicBezTo>
                      <a:pt x="4176" y="21570"/>
                      <a:pt x="3993" y="21478"/>
                      <a:pt x="3810" y="21340"/>
                    </a:cubicBezTo>
                    <a:cubicBezTo>
                      <a:pt x="2620" y="20095"/>
                      <a:pt x="1430" y="18897"/>
                      <a:pt x="240" y="17699"/>
                    </a:cubicBezTo>
                    <a:cubicBezTo>
                      <a:pt x="-80" y="17376"/>
                      <a:pt x="-80" y="16961"/>
                      <a:pt x="240" y="16639"/>
                    </a:cubicBezTo>
                    <a:cubicBezTo>
                      <a:pt x="515" y="16362"/>
                      <a:pt x="973" y="16362"/>
                      <a:pt x="1247" y="16639"/>
                    </a:cubicBezTo>
                    <a:cubicBezTo>
                      <a:pt x="1659" y="17007"/>
                      <a:pt x="2025" y="17376"/>
                      <a:pt x="2345" y="17745"/>
                    </a:cubicBezTo>
                    <a:cubicBezTo>
                      <a:pt x="2483" y="17883"/>
                      <a:pt x="2574" y="17929"/>
                      <a:pt x="2712" y="17791"/>
                    </a:cubicBezTo>
                    <a:cubicBezTo>
                      <a:pt x="3627" y="16823"/>
                      <a:pt x="4588" y="15901"/>
                      <a:pt x="5503" y="14980"/>
                    </a:cubicBezTo>
                    <a:cubicBezTo>
                      <a:pt x="5640" y="14841"/>
                      <a:pt x="5595" y="14749"/>
                      <a:pt x="5503" y="14657"/>
                    </a:cubicBezTo>
                    <a:cubicBezTo>
                      <a:pt x="4679" y="13874"/>
                      <a:pt x="3901" y="13090"/>
                      <a:pt x="3123" y="12261"/>
                    </a:cubicBezTo>
                    <a:cubicBezTo>
                      <a:pt x="2803" y="11938"/>
                      <a:pt x="2757" y="11661"/>
                      <a:pt x="2986" y="11293"/>
                    </a:cubicBezTo>
                    <a:cubicBezTo>
                      <a:pt x="3169" y="10970"/>
                      <a:pt x="3489" y="10878"/>
                      <a:pt x="3901" y="11016"/>
                    </a:cubicBezTo>
                    <a:cubicBezTo>
                      <a:pt x="4039" y="11108"/>
                      <a:pt x="4084" y="11016"/>
                      <a:pt x="4176" y="10924"/>
                    </a:cubicBezTo>
                    <a:cubicBezTo>
                      <a:pt x="4496" y="10648"/>
                      <a:pt x="4771" y="10325"/>
                      <a:pt x="5091" y="10002"/>
                    </a:cubicBezTo>
                    <a:cubicBezTo>
                      <a:pt x="8295" y="6776"/>
                      <a:pt x="11498" y="3550"/>
                      <a:pt x="14701" y="324"/>
                    </a:cubicBezTo>
                    <a:cubicBezTo>
                      <a:pt x="14942" y="82"/>
                      <a:pt x="15182" y="-30"/>
                      <a:pt x="1548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3" name="Shape 273" descr="Freeform 857">
                <a:extLst>
                  <a:ext uri="{FF2B5EF4-FFF2-40B4-BE49-F238E27FC236}">
                    <a16:creationId xmlns:a16="http://schemas.microsoft.com/office/drawing/2014/main" id="{80416F6D-2FDD-3A46-87B3-2C81B332B8CE}"/>
                  </a:ext>
                </a:extLst>
              </p:cNvPr>
              <p:cNvSpPr/>
              <p:nvPr/>
            </p:nvSpPr>
            <p:spPr>
              <a:xfrm rot="15058333">
                <a:off x="41857" y="59131"/>
                <a:ext cx="382788" cy="3614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0" h="21423" extrusionOk="0">
                    <a:moveTo>
                      <a:pt x="21540" y="1232"/>
                    </a:moveTo>
                    <a:cubicBezTo>
                      <a:pt x="21342" y="1440"/>
                      <a:pt x="21045" y="1545"/>
                      <a:pt x="20846" y="1753"/>
                    </a:cubicBezTo>
                    <a:cubicBezTo>
                      <a:pt x="16289" y="6553"/>
                      <a:pt x="11731" y="11353"/>
                      <a:pt x="7173" y="16153"/>
                    </a:cubicBezTo>
                    <a:cubicBezTo>
                      <a:pt x="6777" y="16571"/>
                      <a:pt x="6579" y="16988"/>
                      <a:pt x="6876" y="17405"/>
                    </a:cubicBezTo>
                    <a:cubicBezTo>
                      <a:pt x="7272" y="18345"/>
                      <a:pt x="6975" y="18866"/>
                      <a:pt x="6281" y="19492"/>
                    </a:cubicBezTo>
                    <a:cubicBezTo>
                      <a:pt x="5687" y="20014"/>
                      <a:pt x="5191" y="20640"/>
                      <a:pt x="4597" y="21266"/>
                    </a:cubicBezTo>
                    <a:cubicBezTo>
                      <a:pt x="4399" y="21475"/>
                      <a:pt x="4300" y="21475"/>
                      <a:pt x="4002" y="21266"/>
                    </a:cubicBezTo>
                    <a:cubicBezTo>
                      <a:pt x="2714" y="19910"/>
                      <a:pt x="1525" y="18553"/>
                      <a:pt x="138" y="17197"/>
                    </a:cubicBezTo>
                    <a:cubicBezTo>
                      <a:pt x="-60" y="16884"/>
                      <a:pt x="-60" y="16675"/>
                      <a:pt x="237" y="16466"/>
                    </a:cubicBezTo>
                    <a:cubicBezTo>
                      <a:pt x="832" y="15736"/>
                      <a:pt x="1525" y="15110"/>
                      <a:pt x="2120" y="14379"/>
                    </a:cubicBezTo>
                    <a:cubicBezTo>
                      <a:pt x="2516" y="13962"/>
                      <a:pt x="2813" y="13858"/>
                      <a:pt x="3309" y="14066"/>
                    </a:cubicBezTo>
                    <a:cubicBezTo>
                      <a:pt x="4101" y="14484"/>
                      <a:pt x="4696" y="14171"/>
                      <a:pt x="5290" y="13440"/>
                    </a:cubicBezTo>
                    <a:cubicBezTo>
                      <a:pt x="9353" y="9058"/>
                      <a:pt x="13514" y="4779"/>
                      <a:pt x="17676" y="397"/>
                    </a:cubicBezTo>
                    <a:cubicBezTo>
                      <a:pt x="17973" y="84"/>
                      <a:pt x="18270" y="-125"/>
                      <a:pt x="18667" y="84"/>
                    </a:cubicBezTo>
                    <a:cubicBezTo>
                      <a:pt x="19558" y="397"/>
                      <a:pt x="20549" y="710"/>
                      <a:pt x="21441" y="1023"/>
                    </a:cubicBezTo>
                    <a:cubicBezTo>
                      <a:pt x="21441" y="1127"/>
                      <a:pt x="21441" y="1232"/>
                      <a:pt x="21540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4" name="Shape 274" descr="Freeform 859">
                <a:extLst>
                  <a:ext uri="{FF2B5EF4-FFF2-40B4-BE49-F238E27FC236}">
                    <a16:creationId xmlns:a16="http://schemas.microsoft.com/office/drawing/2014/main" id="{7BE24479-962B-954C-B15E-BDDAFAD82B24}"/>
                  </a:ext>
                </a:extLst>
              </p:cNvPr>
              <p:cNvSpPr/>
              <p:nvPr/>
            </p:nvSpPr>
            <p:spPr>
              <a:xfrm rot="15058333">
                <a:off x="556108" y="318474"/>
                <a:ext cx="334241" cy="335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5" h="21361" extrusionOk="0">
                    <a:moveTo>
                      <a:pt x="21475" y="7839"/>
                    </a:moveTo>
                    <a:cubicBezTo>
                      <a:pt x="21475" y="7951"/>
                      <a:pt x="20231" y="9294"/>
                      <a:pt x="20118" y="9294"/>
                    </a:cubicBezTo>
                    <a:cubicBezTo>
                      <a:pt x="19892" y="9294"/>
                      <a:pt x="19779" y="9070"/>
                      <a:pt x="19666" y="8958"/>
                    </a:cubicBezTo>
                    <a:cubicBezTo>
                      <a:pt x="18874" y="8175"/>
                      <a:pt x="17969" y="7280"/>
                      <a:pt x="17065" y="6384"/>
                    </a:cubicBezTo>
                    <a:cubicBezTo>
                      <a:pt x="16725" y="6048"/>
                      <a:pt x="16499" y="6048"/>
                      <a:pt x="16160" y="6496"/>
                    </a:cubicBezTo>
                    <a:cubicBezTo>
                      <a:pt x="16047" y="6608"/>
                      <a:pt x="15934" y="6832"/>
                      <a:pt x="15707" y="6944"/>
                    </a:cubicBezTo>
                    <a:cubicBezTo>
                      <a:pt x="15368" y="7168"/>
                      <a:pt x="15481" y="7391"/>
                      <a:pt x="15707" y="7615"/>
                    </a:cubicBezTo>
                    <a:cubicBezTo>
                      <a:pt x="16612" y="8399"/>
                      <a:pt x="17517" y="9406"/>
                      <a:pt x="18422" y="10189"/>
                    </a:cubicBezTo>
                    <a:cubicBezTo>
                      <a:pt x="18761" y="10525"/>
                      <a:pt x="18761" y="10749"/>
                      <a:pt x="18422" y="10973"/>
                    </a:cubicBezTo>
                    <a:cubicBezTo>
                      <a:pt x="17969" y="11420"/>
                      <a:pt x="17630" y="12092"/>
                      <a:pt x="17065" y="12204"/>
                    </a:cubicBezTo>
                    <a:cubicBezTo>
                      <a:pt x="16612" y="12204"/>
                      <a:pt x="16273" y="11532"/>
                      <a:pt x="15821" y="11085"/>
                    </a:cubicBezTo>
                    <a:cubicBezTo>
                      <a:pt x="15368" y="10525"/>
                      <a:pt x="15142" y="10861"/>
                      <a:pt x="14803" y="11197"/>
                    </a:cubicBezTo>
                    <a:cubicBezTo>
                      <a:pt x="14577" y="11532"/>
                      <a:pt x="13898" y="11756"/>
                      <a:pt x="14577" y="12316"/>
                    </a:cubicBezTo>
                    <a:cubicBezTo>
                      <a:pt x="14577" y="12316"/>
                      <a:pt x="14577" y="12316"/>
                      <a:pt x="14577" y="12428"/>
                    </a:cubicBezTo>
                    <a:cubicBezTo>
                      <a:pt x="15934" y="13771"/>
                      <a:pt x="15934" y="13883"/>
                      <a:pt x="14350" y="15002"/>
                    </a:cubicBezTo>
                    <a:cubicBezTo>
                      <a:pt x="14011" y="15338"/>
                      <a:pt x="13898" y="15114"/>
                      <a:pt x="13785" y="14890"/>
                    </a:cubicBezTo>
                    <a:cubicBezTo>
                      <a:pt x="12880" y="14106"/>
                      <a:pt x="11976" y="13211"/>
                      <a:pt x="11071" y="12316"/>
                    </a:cubicBezTo>
                    <a:cubicBezTo>
                      <a:pt x="10732" y="11980"/>
                      <a:pt x="10618" y="11980"/>
                      <a:pt x="10279" y="12316"/>
                    </a:cubicBezTo>
                    <a:cubicBezTo>
                      <a:pt x="9374" y="13211"/>
                      <a:pt x="9374" y="13099"/>
                      <a:pt x="10279" y="13995"/>
                    </a:cubicBezTo>
                    <a:cubicBezTo>
                      <a:pt x="10958" y="14778"/>
                      <a:pt x="11749" y="15449"/>
                      <a:pt x="12428" y="16121"/>
                    </a:cubicBezTo>
                    <a:cubicBezTo>
                      <a:pt x="12767" y="16457"/>
                      <a:pt x="12767" y="16681"/>
                      <a:pt x="12428" y="16904"/>
                    </a:cubicBezTo>
                    <a:cubicBezTo>
                      <a:pt x="11976" y="17352"/>
                      <a:pt x="11636" y="18024"/>
                      <a:pt x="11184" y="18024"/>
                    </a:cubicBezTo>
                    <a:cubicBezTo>
                      <a:pt x="10732" y="18135"/>
                      <a:pt x="10279" y="17464"/>
                      <a:pt x="9940" y="17016"/>
                    </a:cubicBezTo>
                    <a:cubicBezTo>
                      <a:pt x="9488" y="16457"/>
                      <a:pt x="9261" y="16681"/>
                      <a:pt x="8809" y="17128"/>
                    </a:cubicBezTo>
                    <a:cubicBezTo>
                      <a:pt x="8583" y="17464"/>
                      <a:pt x="7904" y="17688"/>
                      <a:pt x="8583" y="18247"/>
                    </a:cubicBezTo>
                    <a:cubicBezTo>
                      <a:pt x="9035" y="18695"/>
                      <a:pt x="9827" y="19143"/>
                      <a:pt x="9714" y="19478"/>
                    </a:cubicBezTo>
                    <a:cubicBezTo>
                      <a:pt x="9374" y="20150"/>
                      <a:pt x="8696" y="20710"/>
                      <a:pt x="8130" y="21269"/>
                    </a:cubicBezTo>
                    <a:cubicBezTo>
                      <a:pt x="7904" y="21493"/>
                      <a:pt x="7791" y="21269"/>
                      <a:pt x="7565" y="21045"/>
                    </a:cubicBezTo>
                    <a:cubicBezTo>
                      <a:pt x="5190" y="18695"/>
                      <a:pt x="2702" y="16233"/>
                      <a:pt x="214" y="13771"/>
                    </a:cubicBezTo>
                    <a:cubicBezTo>
                      <a:pt x="-125" y="13435"/>
                      <a:pt x="-12" y="13323"/>
                      <a:pt x="214" y="12987"/>
                    </a:cubicBezTo>
                    <a:cubicBezTo>
                      <a:pt x="4512" y="8734"/>
                      <a:pt x="8696" y="4594"/>
                      <a:pt x="12993" y="341"/>
                    </a:cubicBezTo>
                    <a:cubicBezTo>
                      <a:pt x="13333" y="5"/>
                      <a:pt x="13559" y="-107"/>
                      <a:pt x="14011" y="117"/>
                    </a:cubicBezTo>
                    <a:cubicBezTo>
                      <a:pt x="15481" y="900"/>
                      <a:pt x="16838" y="1572"/>
                      <a:pt x="18309" y="2243"/>
                    </a:cubicBezTo>
                    <a:cubicBezTo>
                      <a:pt x="18761" y="2467"/>
                      <a:pt x="18987" y="2691"/>
                      <a:pt x="19213" y="3139"/>
                    </a:cubicBezTo>
                    <a:cubicBezTo>
                      <a:pt x="19892" y="4594"/>
                      <a:pt x="20570" y="5937"/>
                      <a:pt x="21362" y="7391"/>
                    </a:cubicBezTo>
                    <a:cubicBezTo>
                      <a:pt x="21362" y="7615"/>
                      <a:pt x="21475" y="7727"/>
                      <a:pt x="21475" y="78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8" name="Group 283" descr="Groupe 4">
              <a:extLst>
                <a:ext uri="{FF2B5EF4-FFF2-40B4-BE49-F238E27FC236}">
                  <a16:creationId xmlns:a16="http://schemas.microsoft.com/office/drawing/2014/main" id="{EBBB77CC-8501-9B49-93D9-902A0A33F615}"/>
                </a:ext>
              </a:extLst>
            </p:cNvPr>
            <p:cNvGrpSpPr/>
            <p:nvPr/>
          </p:nvGrpSpPr>
          <p:grpSpPr>
            <a:xfrm>
              <a:off x="1179917" y="1713731"/>
              <a:ext cx="648652" cy="515429"/>
              <a:chOff x="0" y="0"/>
              <a:chExt cx="1297301" cy="1030856"/>
            </a:xfrm>
          </p:grpSpPr>
          <p:sp>
            <p:nvSpPr>
              <p:cNvPr id="55" name="Shape 276" descr="Freeform 24">
                <a:extLst>
                  <a:ext uri="{FF2B5EF4-FFF2-40B4-BE49-F238E27FC236}">
                    <a16:creationId xmlns:a16="http://schemas.microsoft.com/office/drawing/2014/main" id="{F2091934-2182-9C4D-999E-E1C262A80B9C}"/>
                  </a:ext>
                </a:extLst>
              </p:cNvPr>
              <p:cNvSpPr/>
              <p:nvPr/>
            </p:nvSpPr>
            <p:spPr>
              <a:xfrm>
                <a:off x="0" y="197515"/>
                <a:ext cx="912721" cy="820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1" h="21413" extrusionOk="0">
                    <a:moveTo>
                      <a:pt x="9409" y="2712"/>
                    </a:moveTo>
                    <a:cubicBezTo>
                      <a:pt x="8802" y="2936"/>
                      <a:pt x="8245" y="3104"/>
                      <a:pt x="7689" y="3383"/>
                    </a:cubicBezTo>
                    <a:cubicBezTo>
                      <a:pt x="6930" y="3719"/>
                      <a:pt x="6121" y="4055"/>
                      <a:pt x="5514" y="4838"/>
                    </a:cubicBezTo>
                    <a:cubicBezTo>
                      <a:pt x="5261" y="5118"/>
                      <a:pt x="5160" y="5454"/>
                      <a:pt x="5109" y="5958"/>
                    </a:cubicBezTo>
                    <a:cubicBezTo>
                      <a:pt x="6020" y="5566"/>
                      <a:pt x="6829" y="4782"/>
                      <a:pt x="7891" y="4838"/>
                    </a:cubicBezTo>
                    <a:cubicBezTo>
                      <a:pt x="7790" y="5342"/>
                      <a:pt x="7537" y="5734"/>
                      <a:pt x="7335" y="6069"/>
                    </a:cubicBezTo>
                    <a:cubicBezTo>
                      <a:pt x="6677" y="7021"/>
                      <a:pt x="5817" y="7692"/>
                      <a:pt x="5008" y="8420"/>
                    </a:cubicBezTo>
                    <a:cubicBezTo>
                      <a:pt x="4603" y="8867"/>
                      <a:pt x="4097" y="9203"/>
                      <a:pt x="3946" y="9875"/>
                    </a:cubicBezTo>
                    <a:cubicBezTo>
                      <a:pt x="3743" y="10602"/>
                      <a:pt x="3592" y="11386"/>
                      <a:pt x="3541" y="12169"/>
                    </a:cubicBezTo>
                    <a:cubicBezTo>
                      <a:pt x="3389" y="13848"/>
                      <a:pt x="3288" y="15582"/>
                      <a:pt x="3136" y="17317"/>
                    </a:cubicBezTo>
                    <a:cubicBezTo>
                      <a:pt x="3086" y="18548"/>
                      <a:pt x="2985" y="19723"/>
                      <a:pt x="2883" y="20898"/>
                    </a:cubicBezTo>
                    <a:cubicBezTo>
                      <a:pt x="2883" y="21458"/>
                      <a:pt x="2782" y="21514"/>
                      <a:pt x="2327" y="21290"/>
                    </a:cubicBezTo>
                    <a:cubicBezTo>
                      <a:pt x="860" y="20563"/>
                      <a:pt x="253" y="19220"/>
                      <a:pt x="101" y="17541"/>
                    </a:cubicBezTo>
                    <a:cubicBezTo>
                      <a:pt x="51" y="16534"/>
                      <a:pt x="51" y="15470"/>
                      <a:pt x="0" y="14407"/>
                    </a:cubicBezTo>
                    <a:cubicBezTo>
                      <a:pt x="0" y="14183"/>
                      <a:pt x="101" y="14016"/>
                      <a:pt x="152" y="13792"/>
                    </a:cubicBezTo>
                    <a:cubicBezTo>
                      <a:pt x="506" y="12729"/>
                      <a:pt x="961" y="11665"/>
                      <a:pt x="1265" y="10602"/>
                    </a:cubicBezTo>
                    <a:cubicBezTo>
                      <a:pt x="1416" y="9931"/>
                      <a:pt x="1416" y="9203"/>
                      <a:pt x="1467" y="8476"/>
                    </a:cubicBezTo>
                    <a:cubicBezTo>
                      <a:pt x="1669" y="6293"/>
                      <a:pt x="2276" y="4223"/>
                      <a:pt x="3490" y="2432"/>
                    </a:cubicBezTo>
                    <a:cubicBezTo>
                      <a:pt x="3844" y="1873"/>
                      <a:pt x="4350" y="1369"/>
                      <a:pt x="4957" y="1145"/>
                    </a:cubicBezTo>
                    <a:cubicBezTo>
                      <a:pt x="5311" y="977"/>
                      <a:pt x="5716" y="977"/>
                      <a:pt x="6070" y="977"/>
                    </a:cubicBezTo>
                    <a:cubicBezTo>
                      <a:pt x="7234" y="1033"/>
                      <a:pt x="8397" y="1033"/>
                      <a:pt x="9561" y="1089"/>
                    </a:cubicBezTo>
                    <a:cubicBezTo>
                      <a:pt x="9662" y="1089"/>
                      <a:pt x="9763" y="921"/>
                      <a:pt x="9864" y="809"/>
                    </a:cubicBezTo>
                    <a:cubicBezTo>
                      <a:pt x="9915" y="641"/>
                      <a:pt x="9965" y="418"/>
                      <a:pt x="10016" y="250"/>
                    </a:cubicBezTo>
                    <a:cubicBezTo>
                      <a:pt x="10117" y="-30"/>
                      <a:pt x="10218" y="-86"/>
                      <a:pt x="10421" y="138"/>
                    </a:cubicBezTo>
                    <a:cubicBezTo>
                      <a:pt x="11129" y="753"/>
                      <a:pt x="11837" y="1425"/>
                      <a:pt x="12545" y="2040"/>
                    </a:cubicBezTo>
                    <a:cubicBezTo>
                      <a:pt x="14113" y="3495"/>
                      <a:pt x="15732" y="4894"/>
                      <a:pt x="17300" y="6349"/>
                    </a:cubicBezTo>
                    <a:cubicBezTo>
                      <a:pt x="18666" y="7580"/>
                      <a:pt x="20032" y="8811"/>
                      <a:pt x="21398" y="10042"/>
                    </a:cubicBezTo>
                    <a:cubicBezTo>
                      <a:pt x="21549" y="10154"/>
                      <a:pt x="21600" y="10266"/>
                      <a:pt x="21499" y="10490"/>
                    </a:cubicBezTo>
                    <a:cubicBezTo>
                      <a:pt x="20740" y="12225"/>
                      <a:pt x="19728" y="13680"/>
                      <a:pt x="18160" y="14519"/>
                    </a:cubicBezTo>
                    <a:cubicBezTo>
                      <a:pt x="16896" y="15191"/>
                      <a:pt x="15580" y="15303"/>
                      <a:pt x="14265" y="14743"/>
                    </a:cubicBezTo>
                    <a:cubicBezTo>
                      <a:pt x="12545" y="14072"/>
                      <a:pt x="11432" y="12673"/>
                      <a:pt x="10572" y="10938"/>
                    </a:cubicBezTo>
                    <a:cubicBezTo>
                      <a:pt x="9814" y="9371"/>
                      <a:pt x="9409" y="7748"/>
                      <a:pt x="9358" y="5958"/>
                    </a:cubicBezTo>
                    <a:cubicBezTo>
                      <a:pt x="9308" y="5006"/>
                      <a:pt x="9358" y="3999"/>
                      <a:pt x="9409" y="3048"/>
                    </a:cubicBezTo>
                    <a:cubicBezTo>
                      <a:pt x="9409" y="2936"/>
                      <a:pt x="9409" y="2880"/>
                      <a:pt x="9409" y="271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6" name="Shape 277" descr="Freeform 25">
                <a:extLst>
                  <a:ext uri="{FF2B5EF4-FFF2-40B4-BE49-F238E27FC236}">
                    <a16:creationId xmlns:a16="http://schemas.microsoft.com/office/drawing/2014/main" id="{95AE9C89-1001-6147-80D9-EAC41F7FB7EA}"/>
                  </a:ext>
                </a:extLst>
              </p:cNvPr>
              <p:cNvSpPr/>
              <p:nvPr/>
            </p:nvSpPr>
            <p:spPr>
              <a:xfrm>
                <a:off x="902323" y="234804"/>
                <a:ext cx="394979" cy="790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4" h="21487" extrusionOk="0">
                    <a:moveTo>
                      <a:pt x="4777" y="4197"/>
                    </a:moveTo>
                    <a:cubicBezTo>
                      <a:pt x="7291" y="4314"/>
                      <a:pt x="8777" y="5245"/>
                      <a:pt x="10834" y="5769"/>
                    </a:cubicBezTo>
                    <a:cubicBezTo>
                      <a:pt x="10834" y="4838"/>
                      <a:pt x="9920" y="4197"/>
                      <a:pt x="8663" y="3731"/>
                    </a:cubicBezTo>
                    <a:cubicBezTo>
                      <a:pt x="6948" y="3149"/>
                      <a:pt x="5120" y="2625"/>
                      <a:pt x="3291" y="2101"/>
                    </a:cubicBezTo>
                    <a:cubicBezTo>
                      <a:pt x="2491" y="1868"/>
                      <a:pt x="1577" y="1577"/>
                      <a:pt x="777" y="1286"/>
                    </a:cubicBezTo>
                    <a:cubicBezTo>
                      <a:pt x="548" y="1228"/>
                      <a:pt x="320" y="1053"/>
                      <a:pt x="205" y="937"/>
                    </a:cubicBezTo>
                    <a:cubicBezTo>
                      <a:pt x="-366" y="355"/>
                      <a:pt x="320" y="-53"/>
                      <a:pt x="1463" y="5"/>
                    </a:cubicBezTo>
                    <a:cubicBezTo>
                      <a:pt x="2834" y="122"/>
                      <a:pt x="4205" y="180"/>
                      <a:pt x="5577" y="296"/>
                    </a:cubicBezTo>
                    <a:cubicBezTo>
                      <a:pt x="6948" y="355"/>
                      <a:pt x="8320" y="529"/>
                      <a:pt x="9577" y="529"/>
                    </a:cubicBezTo>
                    <a:cubicBezTo>
                      <a:pt x="12548" y="529"/>
                      <a:pt x="14263" y="1403"/>
                      <a:pt x="15520" y="2567"/>
                    </a:cubicBezTo>
                    <a:cubicBezTo>
                      <a:pt x="17005" y="3906"/>
                      <a:pt x="17805" y="5303"/>
                      <a:pt x="18034" y="6817"/>
                    </a:cubicBezTo>
                    <a:cubicBezTo>
                      <a:pt x="18148" y="7399"/>
                      <a:pt x="18377" y="8040"/>
                      <a:pt x="18263" y="8680"/>
                    </a:cubicBezTo>
                    <a:cubicBezTo>
                      <a:pt x="17691" y="10136"/>
                      <a:pt x="18720" y="11417"/>
                      <a:pt x="19977" y="12697"/>
                    </a:cubicBezTo>
                    <a:cubicBezTo>
                      <a:pt x="20777" y="13512"/>
                      <a:pt x="21234" y="14386"/>
                      <a:pt x="21005" y="15376"/>
                    </a:cubicBezTo>
                    <a:cubicBezTo>
                      <a:pt x="20891" y="15900"/>
                      <a:pt x="21005" y="16424"/>
                      <a:pt x="21005" y="16948"/>
                    </a:cubicBezTo>
                    <a:cubicBezTo>
                      <a:pt x="21005" y="18985"/>
                      <a:pt x="18377" y="20790"/>
                      <a:pt x="14720" y="21431"/>
                    </a:cubicBezTo>
                    <a:cubicBezTo>
                      <a:pt x="14148" y="21547"/>
                      <a:pt x="13920" y="21489"/>
                      <a:pt x="13920" y="21198"/>
                    </a:cubicBezTo>
                    <a:cubicBezTo>
                      <a:pt x="13805" y="20615"/>
                      <a:pt x="13805" y="19975"/>
                      <a:pt x="13691" y="19335"/>
                    </a:cubicBezTo>
                    <a:cubicBezTo>
                      <a:pt x="13577" y="18170"/>
                      <a:pt x="13463" y="17064"/>
                      <a:pt x="13348" y="15900"/>
                    </a:cubicBezTo>
                    <a:cubicBezTo>
                      <a:pt x="13234" y="14502"/>
                      <a:pt x="13120" y="13105"/>
                      <a:pt x="12891" y="11708"/>
                    </a:cubicBezTo>
                    <a:cubicBezTo>
                      <a:pt x="12777" y="11125"/>
                      <a:pt x="12548" y="10543"/>
                      <a:pt x="12434" y="9961"/>
                    </a:cubicBezTo>
                    <a:cubicBezTo>
                      <a:pt x="12205" y="9321"/>
                      <a:pt x="11291" y="8913"/>
                      <a:pt x="10491" y="8447"/>
                    </a:cubicBezTo>
                    <a:cubicBezTo>
                      <a:pt x="9120" y="7632"/>
                      <a:pt x="7748" y="6817"/>
                      <a:pt x="6377" y="6002"/>
                    </a:cubicBezTo>
                    <a:cubicBezTo>
                      <a:pt x="5805" y="5594"/>
                      <a:pt x="5348" y="5070"/>
                      <a:pt x="4891" y="4605"/>
                    </a:cubicBezTo>
                    <a:cubicBezTo>
                      <a:pt x="4891" y="4488"/>
                      <a:pt x="4891" y="4372"/>
                      <a:pt x="4777" y="4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7" name="Shape 278" descr="Freeform 26">
                <a:extLst>
                  <a:ext uri="{FF2B5EF4-FFF2-40B4-BE49-F238E27FC236}">
                    <a16:creationId xmlns:a16="http://schemas.microsoft.com/office/drawing/2014/main" id="{95B41B23-ADD8-B440-9A74-AE40CC1A40AD}"/>
                  </a:ext>
                </a:extLst>
              </p:cNvPr>
              <p:cNvSpPr/>
              <p:nvPr/>
            </p:nvSpPr>
            <p:spPr>
              <a:xfrm>
                <a:off x="392046" y="736276"/>
                <a:ext cx="581534" cy="294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3" h="21513" extrusionOk="0">
                    <a:moveTo>
                      <a:pt x="0" y="21130"/>
                    </a:moveTo>
                    <a:cubicBezTo>
                      <a:pt x="397" y="20348"/>
                      <a:pt x="794" y="19409"/>
                      <a:pt x="1191" y="18470"/>
                    </a:cubicBezTo>
                    <a:cubicBezTo>
                      <a:pt x="2621" y="15183"/>
                      <a:pt x="3812" y="11583"/>
                      <a:pt x="4526" y="7513"/>
                    </a:cubicBezTo>
                    <a:cubicBezTo>
                      <a:pt x="4844" y="5478"/>
                      <a:pt x="5082" y="3443"/>
                      <a:pt x="4924" y="1252"/>
                    </a:cubicBezTo>
                    <a:cubicBezTo>
                      <a:pt x="4844" y="939"/>
                      <a:pt x="4844" y="470"/>
                      <a:pt x="4844" y="0"/>
                    </a:cubicBezTo>
                    <a:cubicBezTo>
                      <a:pt x="5479" y="626"/>
                      <a:pt x="5956" y="1252"/>
                      <a:pt x="6512" y="1878"/>
                    </a:cubicBezTo>
                    <a:cubicBezTo>
                      <a:pt x="7624" y="3130"/>
                      <a:pt x="8815" y="3757"/>
                      <a:pt x="10085" y="4070"/>
                    </a:cubicBezTo>
                    <a:cubicBezTo>
                      <a:pt x="11356" y="4226"/>
                      <a:pt x="12547" y="3130"/>
                      <a:pt x="13738" y="2348"/>
                    </a:cubicBezTo>
                    <a:cubicBezTo>
                      <a:pt x="14453" y="1722"/>
                      <a:pt x="15088" y="1096"/>
                      <a:pt x="15803" y="470"/>
                    </a:cubicBezTo>
                    <a:cubicBezTo>
                      <a:pt x="15882" y="470"/>
                      <a:pt x="16121" y="470"/>
                      <a:pt x="16200" y="470"/>
                    </a:cubicBezTo>
                    <a:cubicBezTo>
                      <a:pt x="16279" y="783"/>
                      <a:pt x="16279" y="939"/>
                      <a:pt x="16279" y="1252"/>
                    </a:cubicBezTo>
                    <a:cubicBezTo>
                      <a:pt x="16041" y="3130"/>
                      <a:pt x="16359" y="4852"/>
                      <a:pt x="16597" y="6417"/>
                    </a:cubicBezTo>
                    <a:cubicBezTo>
                      <a:pt x="17471" y="11426"/>
                      <a:pt x="19059" y="15496"/>
                      <a:pt x="20806" y="19252"/>
                    </a:cubicBezTo>
                    <a:cubicBezTo>
                      <a:pt x="20965" y="19722"/>
                      <a:pt x="21282" y="20191"/>
                      <a:pt x="21441" y="20661"/>
                    </a:cubicBezTo>
                    <a:cubicBezTo>
                      <a:pt x="21521" y="20817"/>
                      <a:pt x="21600" y="21130"/>
                      <a:pt x="21521" y="21287"/>
                    </a:cubicBezTo>
                    <a:cubicBezTo>
                      <a:pt x="21521" y="21443"/>
                      <a:pt x="21362" y="21443"/>
                      <a:pt x="21282" y="21443"/>
                    </a:cubicBezTo>
                    <a:cubicBezTo>
                      <a:pt x="21203" y="21600"/>
                      <a:pt x="21044" y="21443"/>
                      <a:pt x="20965" y="21443"/>
                    </a:cubicBezTo>
                    <a:cubicBezTo>
                      <a:pt x="14215" y="21443"/>
                      <a:pt x="7465" y="21443"/>
                      <a:pt x="794" y="21443"/>
                    </a:cubicBezTo>
                    <a:cubicBezTo>
                      <a:pt x="556" y="21443"/>
                      <a:pt x="318" y="21443"/>
                      <a:pt x="159" y="21443"/>
                    </a:cubicBezTo>
                    <a:cubicBezTo>
                      <a:pt x="79" y="21443"/>
                      <a:pt x="79" y="21287"/>
                      <a:pt x="0" y="21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8" name="Shape 279" descr="Freeform 27">
                <a:extLst>
                  <a:ext uri="{FF2B5EF4-FFF2-40B4-BE49-F238E27FC236}">
                    <a16:creationId xmlns:a16="http://schemas.microsoft.com/office/drawing/2014/main" id="{4515013A-1D8F-5441-B4B0-E282F92530B3}"/>
                  </a:ext>
                </a:extLst>
              </p:cNvPr>
              <p:cNvSpPr/>
              <p:nvPr/>
            </p:nvSpPr>
            <p:spPr>
              <a:xfrm>
                <a:off x="531454" y="148540"/>
                <a:ext cx="471653" cy="400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9" h="21123" extrusionOk="0">
                    <a:moveTo>
                      <a:pt x="21395" y="18703"/>
                    </a:moveTo>
                    <a:cubicBezTo>
                      <a:pt x="21395" y="19268"/>
                      <a:pt x="21297" y="19947"/>
                      <a:pt x="21200" y="20512"/>
                    </a:cubicBezTo>
                    <a:cubicBezTo>
                      <a:pt x="21200" y="21191"/>
                      <a:pt x="21006" y="21304"/>
                      <a:pt x="20519" y="20852"/>
                    </a:cubicBezTo>
                    <a:cubicBezTo>
                      <a:pt x="18281" y="18929"/>
                      <a:pt x="16141" y="16780"/>
                      <a:pt x="13903" y="14745"/>
                    </a:cubicBezTo>
                    <a:cubicBezTo>
                      <a:pt x="11470" y="12596"/>
                      <a:pt x="9135" y="10334"/>
                      <a:pt x="6703" y="8186"/>
                    </a:cubicBezTo>
                    <a:cubicBezTo>
                      <a:pt x="4660" y="6150"/>
                      <a:pt x="2519" y="4228"/>
                      <a:pt x="378" y="2192"/>
                    </a:cubicBezTo>
                    <a:cubicBezTo>
                      <a:pt x="-108" y="1740"/>
                      <a:pt x="-108" y="1513"/>
                      <a:pt x="281" y="948"/>
                    </a:cubicBezTo>
                    <a:cubicBezTo>
                      <a:pt x="1351" y="-296"/>
                      <a:pt x="1351" y="-296"/>
                      <a:pt x="2519" y="835"/>
                    </a:cubicBezTo>
                    <a:cubicBezTo>
                      <a:pt x="8065" y="5811"/>
                      <a:pt x="13708" y="10787"/>
                      <a:pt x="19254" y="15876"/>
                    </a:cubicBezTo>
                    <a:cubicBezTo>
                      <a:pt x="19741" y="16328"/>
                      <a:pt x="20227" y="16780"/>
                      <a:pt x="20811" y="17233"/>
                    </a:cubicBezTo>
                    <a:cubicBezTo>
                      <a:pt x="21297" y="17572"/>
                      <a:pt x="21492" y="18024"/>
                      <a:pt x="21395" y="187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9" name="Shape 280" descr="Freeform 28">
                <a:extLst>
                  <a:ext uri="{FF2B5EF4-FFF2-40B4-BE49-F238E27FC236}">
                    <a16:creationId xmlns:a16="http://schemas.microsoft.com/office/drawing/2014/main" id="{4E1DDEEC-D17C-5B49-B528-854405FFE962}"/>
                  </a:ext>
                </a:extLst>
              </p:cNvPr>
              <p:cNvSpPr/>
              <p:nvPr/>
            </p:nvSpPr>
            <p:spPr>
              <a:xfrm>
                <a:off x="542043" y="-1"/>
                <a:ext cx="327763" cy="254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87" extrusionOk="0">
                    <a:moveTo>
                      <a:pt x="21459" y="21187"/>
                    </a:moveTo>
                    <a:cubicBezTo>
                      <a:pt x="14259" y="14761"/>
                      <a:pt x="7200" y="8156"/>
                      <a:pt x="0" y="1729"/>
                    </a:cubicBezTo>
                    <a:cubicBezTo>
                      <a:pt x="0" y="1551"/>
                      <a:pt x="0" y="1372"/>
                      <a:pt x="141" y="1194"/>
                    </a:cubicBezTo>
                    <a:cubicBezTo>
                      <a:pt x="1129" y="837"/>
                      <a:pt x="2259" y="480"/>
                      <a:pt x="3388" y="123"/>
                    </a:cubicBezTo>
                    <a:cubicBezTo>
                      <a:pt x="6776" y="-413"/>
                      <a:pt x="9741" y="837"/>
                      <a:pt x="12565" y="3336"/>
                    </a:cubicBezTo>
                    <a:cubicBezTo>
                      <a:pt x="17224" y="7442"/>
                      <a:pt x="19906" y="13511"/>
                      <a:pt x="21600" y="20294"/>
                    </a:cubicBezTo>
                    <a:cubicBezTo>
                      <a:pt x="21600" y="20294"/>
                      <a:pt x="21600" y="20473"/>
                      <a:pt x="21600" y="20651"/>
                    </a:cubicBezTo>
                    <a:cubicBezTo>
                      <a:pt x="21600" y="20830"/>
                      <a:pt x="21600" y="20830"/>
                      <a:pt x="21459" y="211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0" name="Shape 281" descr="Freeform 29">
                <a:extLst>
                  <a:ext uri="{FF2B5EF4-FFF2-40B4-BE49-F238E27FC236}">
                    <a16:creationId xmlns:a16="http://schemas.microsoft.com/office/drawing/2014/main" id="{EEF393C3-B14E-F34F-AAEA-06089C17D22A}"/>
                  </a:ext>
                </a:extLst>
              </p:cNvPr>
              <p:cNvSpPr/>
              <p:nvPr/>
            </p:nvSpPr>
            <p:spPr>
              <a:xfrm>
                <a:off x="411899" y="123610"/>
                <a:ext cx="485484" cy="428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7" h="21600" extrusionOk="0">
                    <a:moveTo>
                      <a:pt x="20734" y="21600"/>
                    </a:moveTo>
                    <a:cubicBezTo>
                      <a:pt x="19513" y="20412"/>
                      <a:pt x="18480" y="19440"/>
                      <a:pt x="17353" y="18360"/>
                    </a:cubicBezTo>
                    <a:cubicBezTo>
                      <a:pt x="14629" y="15768"/>
                      <a:pt x="11812" y="13068"/>
                      <a:pt x="9088" y="10476"/>
                    </a:cubicBezTo>
                    <a:cubicBezTo>
                      <a:pt x="6083" y="7668"/>
                      <a:pt x="3172" y="4860"/>
                      <a:pt x="261" y="2052"/>
                    </a:cubicBezTo>
                    <a:cubicBezTo>
                      <a:pt x="-209" y="1620"/>
                      <a:pt x="-21" y="324"/>
                      <a:pt x="636" y="0"/>
                    </a:cubicBezTo>
                    <a:cubicBezTo>
                      <a:pt x="730" y="0"/>
                      <a:pt x="918" y="108"/>
                      <a:pt x="1106" y="216"/>
                    </a:cubicBezTo>
                    <a:cubicBezTo>
                      <a:pt x="3172" y="2160"/>
                      <a:pt x="5144" y="3996"/>
                      <a:pt x="7210" y="5940"/>
                    </a:cubicBezTo>
                    <a:cubicBezTo>
                      <a:pt x="11154" y="9612"/>
                      <a:pt x="15099" y="13176"/>
                      <a:pt x="19043" y="16848"/>
                    </a:cubicBezTo>
                    <a:cubicBezTo>
                      <a:pt x="19607" y="17388"/>
                      <a:pt x="20264" y="17928"/>
                      <a:pt x="20828" y="18468"/>
                    </a:cubicBezTo>
                    <a:cubicBezTo>
                      <a:pt x="21203" y="18900"/>
                      <a:pt x="21391" y="19116"/>
                      <a:pt x="21203" y="19764"/>
                    </a:cubicBezTo>
                    <a:cubicBezTo>
                      <a:pt x="21015" y="20304"/>
                      <a:pt x="20921" y="20844"/>
                      <a:pt x="20734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1" name="Shape 282" descr="Freeform 30">
                <a:extLst>
                  <a:ext uri="{FF2B5EF4-FFF2-40B4-BE49-F238E27FC236}">
                    <a16:creationId xmlns:a16="http://schemas.microsoft.com/office/drawing/2014/main" id="{B493348C-96F6-F947-8FCD-AE12B0C5E37C}"/>
                  </a:ext>
                </a:extLst>
              </p:cNvPr>
              <p:cNvSpPr/>
              <p:nvPr/>
            </p:nvSpPr>
            <p:spPr>
              <a:xfrm>
                <a:off x="529097" y="67329"/>
                <a:ext cx="417972" cy="34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238" extrusionOk="0">
                    <a:moveTo>
                      <a:pt x="21270" y="21238"/>
                    </a:moveTo>
                    <a:cubicBezTo>
                      <a:pt x="20608" y="20579"/>
                      <a:pt x="19837" y="19921"/>
                      <a:pt x="19176" y="19262"/>
                    </a:cubicBezTo>
                    <a:cubicBezTo>
                      <a:pt x="14547" y="15179"/>
                      <a:pt x="10029" y="11097"/>
                      <a:pt x="5510" y="6882"/>
                    </a:cubicBezTo>
                    <a:cubicBezTo>
                      <a:pt x="3857" y="5301"/>
                      <a:pt x="2094" y="3721"/>
                      <a:pt x="331" y="2140"/>
                    </a:cubicBezTo>
                    <a:cubicBezTo>
                      <a:pt x="-110" y="1745"/>
                      <a:pt x="-110" y="1482"/>
                      <a:pt x="331" y="1087"/>
                    </a:cubicBezTo>
                    <a:cubicBezTo>
                      <a:pt x="331" y="1087"/>
                      <a:pt x="441" y="1087"/>
                      <a:pt x="441" y="1087"/>
                    </a:cubicBezTo>
                    <a:cubicBezTo>
                      <a:pt x="1984" y="-362"/>
                      <a:pt x="1984" y="-362"/>
                      <a:pt x="3637" y="1087"/>
                    </a:cubicBezTo>
                    <a:cubicBezTo>
                      <a:pt x="9368" y="6355"/>
                      <a:pt x="15098" y="11492"/>
                      <a:pt x="20829" y="16760"/>
                    </a:cubicBezTo>
                    <a:cubicBezTo>
                      <a:pt x="21049" y="16892"/>
                      <a:pt x="21270" y="17287"/>
                      <a:pt x="21270" y="17550"/>
                    </a:cubicBezTo>
                    <a:cubicBezTo>
                      <a:pt x="21380" y="18736"/>
                      <a:pt x="21490" y="19921"/>
                      <a:pt x="21490" y="21106"/>
                    </a:cubicBezTo>
                    <a:cubicBezTo>
                      <a:pt x="21490" y="21106"/>
                      <a:pt x="21380" y="21238"/>
                      <a:pt x="21270" y="2123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grpSp>
          <p:nvGrpSpPr>
            <p:cNvPr id="49" name="Group 289" descr="Groupe 39">
              <a:extLst>
                <a:ext uri="{FF2B5EF4-FFF2-40B4-BE49-F238E27FC236}">
                  <a16:creationId xmlns:a16="http://schemas.microsoft.com/office/drawing/2014/main" id="{14AA3FDD-A228-9B45-B132-75D6CDB3A056}"/>
                </a:ext>
              </a:extLst>
            </p:cNvPr>
            <p:cNvGrpSpPr/>
            <p:nvPr/>
          </p:nvGrpSpPr>
          <p:grpSpPr>
            <a:xfrm>
              <a:off x="771749" y="1340265"/>
              <a:ext cx="493377" cy="500784"/>
              <a:chOff x="0" y="0"/>
              <a:chExt cx="986752" cy="1001567"/>
            </a:xfrm>
          </p:grpSpPr>
          <p:sp>
            <p:nvSpPr>
              <p:cNvPr id="50" name="Shape 284" descr="Freeform 681">
                <a:extLst>
                  <a:ext uri="{FF2B5EF4-FFF2-40B4-BE49-F238E27FC236}">
                    <a16:creationId xmlns:a16="http://schemas.microsoft.com/office/drawing/2014/main" id="{4B41503E-69DF-E546-9F54-DEFD71247133}"/>
                  </a:ext>
                </a:extLst>
              </p:cNvPr>
              <p:cNvSpPr/>
              <p:nvPr/>
            </p:nvSpPr>
            <p:spPr>
              <a:xfrm>
                <a:off x="485661" y="0"/>
                <a:ext cx="501092" cy="881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600" extrusionOk="0">
                    <a:moveTo>
                      <a:pt x="17207" y="0"/>
                    </a:moveTo>
                    <a:cubicBezTo>
                      <a:pt x="17774" y="144"/>
                      <a:pt x="18025" y="360"/>
                      <a:pt x="18025" y="720"/>
                    </a:cubicBezTo>
                    <a:cubicBezTo>
                      <a:pt x="17962" y="1980"/>
                      <a:pt x="17962" y="3276"/>
                      <a:pt x="18025" y="4536"/>
                    </a:cubicBezTo>
                    <a:cubicBezTo>
                      <a:pt x="18025" y="4716"/>
                      <a:pt x="17962" y="4824"/>
                      <a:pt x="17522" y="4788"/>
                    </a:cubicBezTo>
                    <a:cubicBezTo>
                      <a:pt x="17522" y="4788"/>
                      <a:pt x="17522" y="4788"/>
                      <a:pt x="17522" y="4788"/>
                    </a:cubicBezTo>
                    <a:cubicBezTo>
                      <a:pt x="16451" y="4788"/>
                      <a:pt x="16451" y="4788"/>
                      <a:pt x="16451" y="5364"/>
                    </a:cubicBezTo>
                    <a:cubicBezTo>
                      <a:pt x="16451" y="5724"/>
                      <a:pt x="16514" y="6084"/>
                      <a:pt x="16451" y="6480"/>
                    </a:cubicBezTo>
                    <a:cubicBezTo>
                      <a:pt x="16451" y="6804"/>
                      <a:pt x="16703" y="7056"/>
                      <a:pt x="17207" y="7236"/>
                    </a:cubicBezTo>
                    <a:cubicBezTo>
                      <a:pt x="18025" y="7560"/>
                      <a:pt x="18844" y="7884"/>
                      <a:pt x="19663" y="8208"/>
                    </a:cubicBezTo>
                    <a:cubicBezTo>
                      <a:pt x="20922" y="8640"/>
                      <a:pt x="21552" y="9252"/>
                      <a:pt x="21489" y="10116"/>
                    </a:cubicBezTo>
                    <a:cubicBezTo>
                      <a:pt x="21489" y="13392"/>
                      <a:pt x="21489" y="16668"/>
                      <a:pt x="21489" y="19980"/>
                    </a:cubicBezTo>
                    <a:cubicBezTo>
                      <a:pt x="21489" y="20952"/>
                      <a:pt x="20355" y="21600"/>
                      <a:pt x="18718" y="21600"/>
                    </a:cubicBezTo>
                    <a:cubicBezTo>
                      <a:pt x="12610" y="21600"/>
                      <a:pt x="6501" y="21600"/>
                      <a:pt x="456" y="21600"/>
                    </a:cubicBezTo>
                    <a:cubicBezTo>
                      <a:pt x="78" y="21600"/>
                      <a:pt x="-48" y="21528"/>
                      <a:pt x="15" y="21348"/>
                    </a:cubicBezTo>
                    <a:cubicBezTo>
                      <a:pt x="15" y="21060"/>
                      <a:pt x="15" y="20808"/>
                      <a:pt x="15" y="20556"/>
                    </a:cubicBezTo>
                    <a:cubicBezTo>
                      <a:pt x="15" y="20484"/>
                      <a:pt x="-48" y="20412"/>
                      <a:pt x="204" y="20412"/>
                    </a:cubicBezTo>
                    <a:cubicBezTo>
                      <a:pt x="2282" y="20448"/>
                      <a:pt x="4423" y="20448"/>
                      <a:pt x="6501" y="20448"/>
                    </a:cubicBezTo>
                    <a:cubicBezTo>
                      <a:pt x="10532" y="20448"/>
                      <a:pt x="14562" y="20448"/>
                      <a:pt x="18592" y="20448"/>
                    </a:cubicBezTo>
                    <a:cubicBezTo>
                      <a:pt x="19285" y="20448"/>
                      <a:pt x="19474" y="20304"/>
                      <a:pt x="19474" y="19944"/>
                    </a:cubicBezTo>
                    <a:cubicBezTo>
                      <a:pt x="19474" y="16632"/>
                      <a:pt x="19474" y="13320"/>
                      <a:pt x="19474" y="10008"/>
                    </a:cubicBezTo>
                    <a:cubicBezTo>
                      <a:pt x="19474" y="9684"/>
                      <a:pt x="19285" y="9432"/>
                      <a:pt x="18781" y="9252"/>
                    </a:cubicBezTo>
                    <a:cubicBezTo>
                      <a:pt x="17837" y="8892"/>
                      <a:pt x="16955" y="8532"/>
                      <a:pt x="16073" y="8208"/>
                    </a:cubicBezTo>
                    <a:cubicBezTo>
                      <a:pt x="14940" y="7776"/>
                      <a:pt x="14436" y="7164"/>
                      <a:pt x="14436" y="6444"/>
                    </a:cubicBezTo>
                    <a:cubicBezTo>
                      <a:pt x="14436" y="5940"/>
                      <a:pt x="14436" y="5436"/>
                      <a:pt x="14436" y="4968"/>
                    </a:cubicBezTo>
                    <a:cubicBezTo>
                      <a:pt x="14499" y="4788"/>
                      <a:pt x="14373" y="4788"/>
                      <a:pt x="14121" y="4788"/>
                    </a:cubicBezTo>
                    <a:cubicBezTo>
                      <a:pt x="11098" y="4788"/>
                      <a:pt x="8076" y="4788"/>
                      <a:pt x="5053" y="4788"/>
                    </a:cubicBezTo>
                    <a:cubicBezTo>
                      <a:pt x="4738" y="4788"/>
                      <a:pt x="4738" y="4860"/>
                      <a:pt x="4738" y="5004"/>
                    </a:cubicBezTo>
                    <a:cubicBezTo>
                      <a:pt x="4738" y="5508"/>
                      <a:pt x="4738" y="6012"/>
                      <a:pt x="4738" y="6516"/>
                    </a:cubicBezTo>
                    <a:cubicBezTo>
                      <a:pt x="4675" y="7200"/>
                      <a:pt x="4234" y="7776"/>
                      <a:pt x="3227" y="8172"/>
                    </a:cubicBezTo>
                    <a:cubicBezTo>
                      <a:pt x="2471" y="8460"/>
                      <a:pt x="1715" y="8748"/>
                      <a:pt x="834" y="9072"/>
                    </a:cubicBezTo>
                    <a:cubicBezTo>
                      <a:pt x="834" y="8604"/>
                      <a:pt x="834" y="8172"/>
                      <a:pt x="834" y="7776"/>
                    </a:cubicBezTo>
                    <a:cubicBezTo>
                      <a:pt x="834" y="7668"/>
                      <a:pt x="960" y="7632"/>
                      <a:pt x="1086" y="7596"/>
                    </a:cubicBezTo>
                    <a:cubicBezTo>
                      <a:pt x="1400" y="7488"/>
                      <a:pt x="1715" y="7344"/>
                      <a:pt x="2030" y="7236"/>
                    </a:cubicBezTo>
                    <a:cubicBezTo>
                      <a:pt x="2471" y="7056"/>
                      <a:pt x="2723" y="6840"/>
                      <a:pt x="2723" y="6516"/>
                    </a:cubicBezTo>
                    <a:cubicBezTo>
                      <a:pt x="2723" y="6012"/>
                      <a:pt x="2660" y="5508"/>
                      <a:pt x="2723" y="4968"/>
                    </a:cubicBezTo>
                    <a:cubicBezTo>
                      <a:pt x="2723" y="4824"/>
                      <a:pt x="2597" y="4788"/>
                      <a:pt x="2345" y="4788"/>
                    </a:cubicBezTo>
                    <a:cubicBezTo>
                      <a:pt x="2093" y="4788"/>
                      <a:pt x="1841" y="4788"/>
                      <a:pt x="1589" y="4788"/>
                    </a:cubicBezTo>
                    <a:cubicBezTo>
                      <a:pt x="1211" y="4824"/>
                      <a:pt x="1149" y="4716"/>
                      <a:pt x="1211" y="4536"/>
                    </a:cubicBezTo>
                    <a:cubicBezTo>
                      <a:pt x="1211" y="3276"/>
                      <a:pt x="1211" y="2016"/>
                      <a:pt x="1149" y="720"/>
                    </a:cubicBezTo>
                    <a:cubicBezTo>
                      <a:pt x="1149" y="396"/>
                      <a:pt x="1400" y="144"/>
                      <a:pt x="1967" y="0"/>
                    </a:cubicBezTo>
                    <a:cubicBezTo>
                      <a:pt x="7068" y="0"/>
                      <a:pt x="12106" y="0"/>
                      <a:pt x="172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1" name="Shape 285" descr="Freeform 682">
                <a:extLst>
                  <a:ext uri="{FF2B5EF4-FFF2-40B4-BE49-F238E27FC236}">
                    <a16:creationId xmlns:a16="http://schemas.microsoft.com/office/drawing/2014/main" id="{4A7696F7-675C-ED44-B601-B67015E93CB5}"/>
                  </a:ext>
                </a:extLst>
              </p:cNvPr>
              <p:cNvSpPr/>
              <p:nvPr/>
            </p:nvSpPr>
            <p:spPr>
              <a:xfrm>
                <a:off x="30835" y="500575"/>
                <a:ext cx="415784" cy="500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2" h="21549" extrusionOk="0">
                    <a:moveTo>
                      <a:pt x="1673" y="21549"/>
                    </a:moveTo>
                    <a:cubicBezTo>
                      <a:pt x="380" y="21107"/>
                      <a:pt x="76" y="20728"/>
                      <a:pt x="76" y="19528"/>
                    </a:cubicBezTo>
                    <a:cubicBezTo>
                      <a:pt x="76" y="13149"/>
                      <a:pt x="76" y="6833"/>
                      <a:pt x="0" y="454"/>
                    </a:cubicBezTo>
                    <a:cubicBezTo>
                      <a:pt x="0" y="138"/>
                      <a:pt x="152" y="-51"/>
                      <a:pt x="532" y="12"/>
                    </a:cubicBezTo>
                    <a:cubicBezTo>
                      <a:pt x="1065" y="12"/>
                      <a:pt x="1521" y="12"/>
                      <a:pt x="2054" y="12"/>
                    </a:cubicBezTo>
                    <a:cubicBezTo>
                      <a:pt x="2434" y="-51"/>
                      <a:pt x="2510" y="138"/>
                      <a:pt x="2510" y="391"/>
                    </a:cubicBezTo>
                    <a:cubicBezTo>
                      <a:pt x="2434" y="770"/>
                      <a:pt x="2510" y="1086"/>
                      <a:pt x="2510" y="1402"/>
                    </a:cubicBezTo>
                    <a:cubicBezTo>
                      <a:pt x="2434" y="1781"/>
                      <a:pt x="2586" y="1844"/>
                      <a:pt x="2966" y="1844"/>
                    </a:cubicBezTo>
                    <a:cubicBezTo>
                      <a:pt x="6769" y="1844"/>
                      <a:pt x="10496" y="1844"/>
                      <a:pt x="14223" y="1844"/>
                    </a:cubicBezTo>
                    <a:cubicBezTo>
                      <a:pt x="14679" y="1844"/>
                      <a:pt x="15059" y="1907"/>
                      <a:pt x="15439" y="1844"/>
                    </a:cubicBezTo>
                    <a:cubicBezTo>
                      <a:pt x="15744" y="1844"/>
                      <a:pt x="15896" y="1907"/>
                      <a:pt x="15896" y="2223"/>
                    </a:cubicBezTo>
                    <a:cubicBezTo>
                      <a:pt x="15820" y="2602"/>
                      <a:pt x="15820" y="3044"/>
                      <a:pt x="15896" y="3423"/>
                    </a:cubicBezTo>
                    <a:cubicBezTo>
                      <a:pt x="15896" y="3802"/>
                      <a:pt x="15820" y="3928"/>
                      <a:pt x="15287" y="3865"/>
                    </a:cubicBezTo>
                    <a:cubicBezTo>
                      <a:pt x="11256" y="3865"/>
                      <a:pt x="7225" y="3865"/>
                      <a:pt x="3118" y="3865"/>
                    </a:cubicBezTo>
                    <a:cubicBezTo>
                      <a:pt x="2434" y="3865"/>
                      <a:pt x="2510" y="3802"/>
                      <a:pt x="2510" y="4433"/>
                    </a:cubicBezTo>
                    <a:cubicBezTo>
                      <a:pt x="2510" y="6896"/>
                      <a:pt x="2510" y="9296"/>
                      <a:pt x="2510" y="11760"/>
                    </a:cubicBezTo>
                    <a:cubicBezTo>
                      <a:pt x="2510" y="12202"/>
                      <a:pt x="2586" y="12328"/>
                      <a:pt x="3118" y="12328"/>
                    </a:cubicBezTo>
                    <a:cubicBezTo>
                      <a:pt x="7149" y="12328"/>
                      <a:pt x="11180" y="12328"/>
                      <a:pt x="15287" y="12265"/>
                    </a:cubicBezTo>
                    <a:cubicBezTo>
                      <a:pt x="15820" y="12265"/>
                      <a:pt x="15896" y="12454"/>
                      <a:pt x="15896" y="12833"/>
                    </a:cubicBezTo>
                    <a:cubicBezTo>
                      <a:pt x="15820" y="13212"/>
                      <a:pt x="15820" y="13591"/>
                      <a:pt x="15896" y="13970"/>
                    </a:cubicBezTo>
                    <a:cubicBezTo>
                      <a:pt x="15896" y="14286"/>
                      <a:pt x="15744" y="14349"/>
                      <a:pt x="15439" y="14349"/>
                    </a:cubicBezTo>
                    <a:cubicBezTo>
                      <a:pt x="11941" y="14349"/>
                      <a:pt x="8518" y="14349"/>
                      <a:pt x="5020" y="14349"/>
                    </a:cubicBezTo>
                    <a:cubicBezTo>
                      <a:pt x="4335" y="14349"/>
                      <a:pt x="3575" y="14349"/>
                      <a:pt x="2890" y="14349"/>
                    </a:cubicBezTo>
                    <a:cubicBezTo>
                      <a:pt x="2586" y="14349"/>
                      <a:pt x="2510" y="14349"/>
                      <a:pt x="2510" y="14665"/>
                    </a:cubicBezTo>
                    <a:cubicBezTo>
                      <a:pt x="2510" y="16181"/>
                      <a:pt x="2510" y="17696"/>
                      <a:pt x="2510" y="19212"/>
                    </a:cubicBezTo>
                    <a:cubicBezTo>
                      <a:pt x="2510" y="19465"/>
                      <a:pt x="2586" y="19528"/>
                      <a:pt x="2890" y="19528"/>
                    </a:cubicBezTo>
                    <a:cubicBezTo>
                      <a:pt x="8138" y="19528"/>
                      <a:pt x="13462" y="19528"/>
                      <a:pt x="18710" y="19528"/>
                    </a:cubicBezTo>
                    <a:cubicBezTo>
                      <a:pt x="19090" y="19528"/>
                      <a:pt x="19090" y="19402"/>
                      <a:pt x="19090" y="19149"/>
                    </a:cubicBezTo>
                    <a:cubicBezTo>
                      <a:pt x="19090" y="13338"/>
                      <a:pt x="19090" y="7465"/>
                      <a:pt x="19090" y="1654"/>
                    </a:cubicBezTo>
                    <a:cubicBezTo>
                      <a:pt x="19090" y="1212"/>
                      <a:pt x="19090" y="770"/>
                      <a:pt x="19090" y="265"/>
                    </a:cubicBezTo>
                    <a:cubicBezTo>
                      <a:pt x="19090" y="75"/>
                      <a:pt x="19166" y="12"/>
                      <a:pt x="19470" y="12"/>
                    </a:cubicBezTo>
                    <a:cubicBezTo>
                      <a:pt x="20003" y="12"/>
                      <a:pt x="20535" y="12"/>
                      <a:pt x="21068" y="12"/>
                    </a:cubicBezTo>
                    <a:cubicBezTo>
                      <a:pt x="21448" y="12"/>
                      <a:pt x="21524" y="75"/>
                      <a:pt x="21524" y="391"/>
                    </a:cubicBezTo>
                    <a:cubicBezTo>
                      <a:pt x="21524" y="2349"/>
                      <a:pt x="21524" y="4244"/>
                      <a:pt x="21524" y="6202"/>
                    </a:cubicBezTo>
                    <a:cubicBezTo>
                      <a:pt x="21524" y="10560"/>
                      <a:pt x="21524" y="14981"/>
                      <a:pt x="21524" y="19402"/>
                    </a:cubicBezTo>
                    <a:cubicBezTo>
                      <a:pt x="21524" y="19844"/>
                      <a:pt x="21600" y="20286"/>
                      <a:pt x="21296" y="20728"/>
                    </a:cubicBezTo>
                    <a:cubicBezTo>
                      <a:pt x="20992" y="21170"/>
                      <a:pt x="20459" y="21423"/>
                      <a:pt x="19927" y="21549"/>
                    </a:cubicBezTo>
                    <a:cubicBezTo>
                      <a:pt x="13842" y="21549"/>
                      <a:pt x="7758" y="21549"/>
                      <a:pt x="1673" y="2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2" name="Shape 286" descr="Forme libre 113">
                <a:extLst>
                  <a:ext uri="{FF2B5EF4-FFF2-40B4-BE49-F238E27FC236}">
                    <a16:creationId xmlns:a16="http://schemas.microsoft.com/office/drawing/2014/main" id="{D3671677-298F-B843-BAAB-92FF91C901BA}"/>
                  </a:ext>
                </a:extLst>
              </p:cNvPr>
              <p:cNvSpPr/>
              <p:nvPr/>
            </p:nvSpPr>
            <p:spPr>
              <a:xfrm>
                <a:off x="509593" y="356845"/>
                <a:ext cx="399237" cy="445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5" extrusionOk="0">
                    <a:moveTo>
                      <a:pt x="9131" y="5239"/>
                    </a:moveTo>
                    <a:cubicBezTo>
                      <a:pt x="8733" y="5239"/>
                      <a:pt x="8654" y="5381"/>
                      <a:pt x="8654" y="5664"/>
                    </a:cubicBezTo>
                    <a:cubicBezTo>
                      <a:pt x="8654" y="6656"/>
                      <a:pt x="8654" y="7576"/>
                      <a:pt x="8654" y="8568"/>
                    </a:cubicBezTo>
                    <a:cubicBezTo>
                      <a:pt x="8733" y="8922"/>
                      <a:pt x="8574" y="9064"/>
                      <a:pt x="8177" y="9064"/>
                    </a:cubicBezTo>
                    <a:cubicBezTo>
                      <a:pt x="7143" y="8993"/>
                      <a:pt x="6030" y="9064"/>
                      <a:pt x="4917" y="8993"/>
                    </a:cubicBezTo>
                    <a:cubicBezTo>
                      <a:pt x="4599" y="8993"/>
                      <a:pt x="4440" y="9064"/>
                      <a:pt x="4440" y="9418"/>
                    </a:cubicBezTo>
                    <a:cubicBezTo>
                      <a:pt x="4440" y="10409"/>
                      <a:pt x="4440" y="11401"/>
                      <a:pt x="4440" y="12392"/>
                    </a:cubicBezTo>
                    <a:cubicBezTo>
                      <a:pt x="4440" y="12746"/>
                      <a:pt x="4599" y="12817"/>
                      <a:pt x="4917" y="12817"/>
                    </a:cubicBezTo>
                    <a:cubicBezTo>
                      <a:pt x="6030" y="12746"/>
                      <a:pt x="7064" y="12817"/>
                      <a:pt x="8177" y="12817"/>
                    </a:cubicBezTo>
                    <a:cubicBezTo>
                      <a:pt x="8574" y="12746"/>
                      <a:pt x="8733" y="12817"/>
                      <a:pt x="8654" y="13242"/>
                    </a:cubicBezTo>
                    <a:cubicBezTo>
                      <a:pt x="8654" y="14233"/>
                      <a:pt x="8733" y="15225"/>
                      <a:pt x="8654" y="16146"/>
                    </a:cubicBezTo>
                    <a:cubicBezTo>
                      <a:pt x="8654" y="16500"/>
                      <a:pt x="8813" y="16571"/>
                      <a:pt x="9131" y="16571"/>
                    </a:cubicBezTo>
                    <a:cubicBezTo>
                      <a:pt x="9687" y="16571"/>
                      <a:pt x="10244" y="16571"/>
                      <a:pt x="10800" y="16571"/>
                    </a:cubicBezTo>
                    <a:cubicBezTo>
                      <a:pt x="11356" y="16571"/>
                      <a:pt x="11833" y="16571"/>
                      <a:pt x="12390" y="16571"/>
                    </a:cubicBezTo>
                    <a:cubicBezTo>
                      <a:pt x="12787" y="16571"/>
                      <a:pt x="12946" y="16500"/>
                      <a:pt x="12946" y="16146"/>
                    </a:cubicBezTo>
                    <a:cubicBezTo>
                      <a:pt x="12867" y="15154"/>
                      <a:pt x="12946" y="14163"/>
                      <a:pt x="12946" y="13242"/>
                    </a:cubicBezTo>
                    <a:cubicBezTo>
                      <a:pt x="12867" y="12888"/>
                      <a:pt x="13026" y="12746"/>
                      <a:pt x="13423" y="12817"/>
                    </a:cubicBezTo>
                    <a:cubicBezTo>
                      <a:pt x="14536" y="12817"/>
                      <a:pt x="15649" y="12746"/>
                      <a:pt x="16762" y="12817"/>
                    </a:cubicBezTo>
                    <a:cubicBezTo>
                      <a:pt x="17080" y="12817"/>
                      <a:pt x="17160" y="12746"/>
                      <a:pt x="17160" y="12463"/>
                    </a:cubicBezTo>
                    <a:cubicBezTo>
                      <a:pt x="17160" y="11401"/>
                      <a:pt x="17160" y="10409"/>
                      <a:pt x="17160" y="9418"/>
                    </a:cubicBezTo>
                    <a:cubicBezTo>
                      <a:pt x="17160" y="9134"/>
                      <a:pt x="17080" y="8993"/>
                      <a:pt x="16762" y="8993"/>
                    </a:cubicBezTo>
                    <a:cubicBezTo>
                      <a:pt x="15649" y="9064"/>
                      <a:pt x="14536" y="8993"/>
                      <a:pt x="13423" y="8993"/>
                    </a:cubicBezTo>
                    <a:cubicBezTo>
                      <a:pt x="13026" y="9064"/>
                      <a:pt x="12867" y="8922"/>
                      <a:pt x="12946" y="8639"/>
                    </a:cubicBezTo>
                    <a:cubicBezTo>
                      <a:pt x="12946" y="7576"/>
                      <a:pt x="12946" y="6585"/>
                      <a:pt x="12946" y="5593"/>
                    </a:cubicBezTo>
                    <a:cubicBezTo>
                      <a:pt x="12946" y="5310"/>
                      <a:pt x="12867" y="5239"/>
                      <a:pt x="12549" y="5239"/>
                    </a:cubicBezTo>
                    <a:cubicBezTo>
                      <a:pt x="11356" y="5239"/>
                      <a:pt x="10244" y="5239"/>
                      <a:pt x="9131" y="5239"/>
                    </a:cubicBezTo>
                    <a:close/>
                    <a:moveTo>
                      <a:pt x="5013" y="6"/>
                    </a:moveTo>
                    <a:cubicBezTo>
                      <a:pt x="5241" y="23"/>
                      <a:pt x="5479" y="76"/>
                      <a:pt x="5718" y="76"/>
                    </a:cubicBezTo>
                    <a:cubicBezTo>
                      <a:pt x="8656" y="359"/>
                      <a:pt x="11594" y="430"/>
                      <a:pt x="14532" y="147"/>
                    </a:cubicBezTo>
                    <a:cubicBezTo>
                      <a:pt x="15088" y="147"/>
                      <a:pt x="15644" y="76"/>
                      <a:pt x="16200" y="76"/>
                    </a:cubicBezTo>
                    <a:cubicBezTo>
                      <a:pt x="16835" y="6"/>
                      <a:pt x="17312" y="76"/>
                      <a:pt x="17788" y="430"/>
                    </a:cubicBezTo>
                    <a:cubicBezTo>
                      <a:pt x="18821" y="1138"/>
                      <a:pt x="20012" y="1775"/>
                      <a:pt x="21124" y="2482"/>
                    </a:cubicBezTo>
                    <a:cubicBezTo>
                      <a:pt x="21441" y="2695"/>
                      <a:pt x="21600" y="2907"/>
                      <a:pt x="21600" y="3261"/>
                    </a:cubicBezTo>
                    <a:cubicBezTo>
                      <a:pt x="21600" y="8709"/>
                      <a:pt x="21600" y="14229"/>
                      <a:pt x="21600" y="19748"/>
                    </a:cubicBezTo>
                    <a:cubicBezTo>
                      <a:pt x="21600" y="21022"/>
                      <a:pt x="20806" y="21588"/>
                      <a:pt x="19376" y="21376"/>
                    </a:cubicBezTo>
                    <a:cubicBezTo>
                      <a:pt x="16676" y="21022"/>
                      <a:pt x="14056" y="20527"/>
                      <a:pt x="11356" y="20456"/>
                    </a:cubicBezTo>
                    <a:cubicBezTo>
                      <a:pt x="9291" y="20456"/>
                      <a:pt x="7226" y="20597"/>
                      <a:pt x="5241" y="20951"/>
                    </a:cubicBezTo>
                    <a:cubicBezTo>
                      <a:pt x="4129" y="21093"/>
                      <a:pt x="3018" y="21305"/>
                      <a:pt x="1906" y="21446"/>
                    </a:cubicBezTo>
                    <a:cubicBezTo>
                      <a:pt x="874" y="21588"/>
                      <a:pt x="0" y="20880"/>
                      <a:pt x="0" y="19960"/>
                    </a:cubicBezTo>
                    <a:cubicBezTo>
                      <a:pt x="0" y="17130"/>
                      <a:pt x="0" y="14370"/>
                      <a:pt x="0" y="11611"/>
                    </a:cubicBezTo>
                    <a:cubicBezTo>
                      <a:pt x="0" y="8851"/>
                      <a:pt x="0" y="6020"/>
                      <a:pt x="0" y="3261"/>
                    </a:cubicBezTo>
                    <a:cubicBezTo>
                      <a:pt x="0" y="2907"/>
                      <a:pt x="79" y="2695"/>
                      <a:pt x="476" y="2482"/>
                    </a:cubicBezTo>
                    <a:cubicBezTo>
                      <a:pt x="1747" y="1633"/>
                      <a:pt x="3097" y="996"/>
                      <a:pt x="4368" y="147"/>
                    </a:cubicBezTo>
                    <a:cubicBezTo>
                      <a:pt x="4566" y="6"/>
                      <a:pt x="4785" y="-12"/>
                      <a:pt x="501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3" name="Shape 287" descr="Freeform 684">
                <a:extLst>
                  <a:ext uri="{FF2B5EF4-FFF2-40B4-BE49-F238E27FC236}">
                    <a16:creationId xmlns:a16="http://schemas.microsoft.com/office/drawing/2014/main" id="{3976FCAF-3A0B-C546-9998-2B9A34DA10FA}"/>
                  </a:ext>
                </a:extLst>
              </p:cNvPr>
              <p:cNvSpPr/>
              <p:nvPr/>
            </p:nvSpPr>
            <p:spPr>
              <a:xfrm>
                <a:off x="0" y="270330"/>
                <a:ext cx="478759" cy="1833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7355" y="21600"/>
                      <a:pt x="3975" y="21600"/>
                      <a:pt x="530" y="21600"/>
                    </a:cubicBezTo>
                    <a:cubicBezTo>
                      <a:pt x="66" y="21600"/>
                      <a:pt x="0" y="21254"/>
                      <a:pt x="0" y="20218"/>
                    </a:cubicBezTo>
                    <a:cubicBezTo>
                      <a:pt x="66" y="14515"/>
                      <a:pt x="0" y="8813"/>
                      <a:pt x="0" y="3110"/>
                    </a:cubicBezTo>
                    <a:cubicBezTo>
                      <a:pt x="0" y="1037"/>
                      <a:pt x="398" y="0"/>
                      <a:pt x="1259" y="0"/>
                    </a:cubicBezTo>
                    <a:cubicBezTo>
                      <a:pt x="7686" y="0"/>
                      <a:pt x="14047" y="0"/>
                      <a:pt x="20407" y="0"/>
                    </a:cubicBezTo>
                    <a:cubicBezTo>
                      <a:pt x="21136" y="0"/>
                      <a:pt x="21600" y="1037"/>
                      <a:pt x="21600" y="2938"/>
                    </a:cubicBezTo>
                    <a:cubicBezTo>
                      <a:pt x="21600" y="8813"/>
                      <a:pt x="21600" y="14861"/>
                      <a:pt x="21600" y="20736"/>
                    </a:cubicBezTo>
                    <a:cubicBezTo>
                      <a:pt x="21600" y="21600"/>
                      <a:pt x="21467" y="21600"/>
                      <a:pt x="21202" y="21600"/>
                    </a:cubicBezTo>
                    <a:cubicBezTo>
                      <a:pt x="17757" y="21600"/>
                      <a:pt x="14245" y="21600"/>
                      <a:pt x="108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54" name="Shape 288" descr="Freeform 685">
                <a:extLst>
                  <a:ext uri="{FF2B5EF4-FFF2-40B4-BE49-F238E27FC236}">
                    <a16:creationId xmlns:a16="http://schemas.microsoft.com/office/drawing/2014/main" id="{D4CB6F96-0B35-2C44-9497-F2D59E5B4777}"/>
                  </a:ext>
                </a:extLst>
              </p:cNvPr>
              <p:cNvSpPr/>
              <p:nvPr/>
            </p:nvSpPr>
            <p:spPr>
              <a:xfrm>
                <a:off x="117545" y="637340"/>
                <a:ext cx="220253" cy="63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4112" y="0"/>
                      <a:pt x="17424" y="0"/>
                      <a:pt x="20736" y="0"/>
                    </a:cubicBezTo>
                    <a:cubicBezTo>
                      <a:pt x="21312" y="0"/>
                      <a:pt x="21600" y="502"/>
                      <a:pt x="21600" y="3014"/>
                    </a:cubicBezTo>
                    <a:cubicBezTo>
                      <a:pt x="21456" y="8037"/>
                      <a:pt x="21600" y="13563"/>
                      <a:pt x="21600" y="18586"/>
                    </a:cubicBezTo>
                    <a:cubicBezTo>
                      <a:pt x="21600" y="20595"/>
                      <a:pt x="21456" y="21600"/>
                      <a:pt x="20736" y="21600"/>
                    </a:cubicBezTo>
                    <a:cubicBezTo>
                      <a:pt x="14112" y="21600"/>
                      <a:pt x="7488" y="21600"/>
                      <a:pt x="720" y="21600"/>
                    </a:cubicBezTo>
                    <a:cubicBezTo>
                      <a:pt x="288" y="21600"/>
                      <a:pt x="0" y="21098"/>
                      <a:pt x="0" y="19088"/>
                    </a:cubicBezTo>
                    <a:cubicBezTo>
                      <a:pt x="0" y="13563"/>
                      <a:pt x="144" y="8540"/>
                      <a:pt x="0" y="3014"/>
                    </a:cubicBezTo>
                    <a:cubicBezTo>
                      <a:pt x="0" y="502"/>
                      <a:pt x="288" y="0"/>
                      <a:pt x="864" y="0"/>
                    </a:cubicBezTo>
                    <a:cubicBezTo>
                      <a:pt x="4176" y="0"/>
                      <a:pt x="7488" y="0"/>
                      <a:pt x="10800" y="0"/>
                    </a:cubicBezTo>
                    <a:cubicBezTo>
                      <a:pt x="10800" y="0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44F5BB-1383-1F45-9D63-130C46A46020}"/>
              </a:ext>
            </a:extLst>
          </p:cNvPr>
          <p:cNvGrpSpPr/>
          <p:nvPr/>
        </p:nvGrpSpPr>
        <p:grpSpPr>
          <a:xfrm>
            <a:off x="9795299" y="502066"/>
            <a:ext cx="1779667" cy="1671555"/>
            <a:chOff x="4588464" y="1041990"/>
            <a:chExt cx="1798445" cy="1689192"/>
          </a:xfrm>
        </p:grpSpPr>
        <p:pic>
          <p:nvPicPr>
            <p:cNvPr id="77" name="image15.png" descr="Image 16">
              <a:extLst>
                <a:ext uri="{FF2B5EF4-FFF2-40B4-BE49-F238E27FC236}">
                  <a16:creationId xmlns:a16="http://schemas.microsoft.com/office/drawing/2014/main" id="{01DB54A9-446B-4F40-A5C7-F73EF9F2C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/>
            </a:blip>
            <a:stretch>
              <a:fillRect/>
            </a:stretch>
          </p:blipFill>
          <p:spPr>
            <a:xfrm>
              <a:off x="4744259" y="1041990"/>
              <a:ext cx="1642650" cy="1361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image16.png" descr="Image 92">
              <a:extLst>
                <a:ext uri="{FF2B5EF4-FFF2-40B4-BE49-F238E27FC236}">
                  <a16:creationId xmlns:a16="http://schemas.microsoft.com/office/drawing/2014/main" id="{B69F8B58-964B-0E44-BEBD-2F27632C7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b="5"/>
            <a:stretch>
              <a:fillRect/>
            </a:stretch>
          </p:blipFill>
          <p:spPr>
            <a:xfrm>
              <a:off x="5020503" y="1161445"/>
              <a:ext cx="1152332" cy="676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4" y="0"/>
                    <a:pt x="0" y="4838"/>
                    <a:pt x="0" y="10803"/>
                  </a:cubicBezTo>
                  <a:cubicBezTo>
                    <a:pt x="0" y="16768"/>
                    <a:pt x="4834" y="21600"/>
                    <a:pt x="10799" y="21600"/>
                  </a:cubicBezTo>
                  <a:cubicBezTo>
                    <a:pt x="16763" y="21600"/>
                    <a:pt x="21600" y="16768"/>
                    <a:pt x="21600" y="10803"/>
                  </a:cubicBezTo>
                  <a:cubicBezTo>
                    <a:pt x="21600" y="4838"/>
                    <a:pt x="16763" y="0"/>
                    <a:pt x="1079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79" name="Google Shape;593;p74">
              <a:extLst>
                <a:ext uri="{FF2B5EF4-FFF2-40B4-BE49-F238E27FC236}">
                  <a16:creationId xmlns:a16="http://schemas.microsoft.com/office/drawing/2014/main" id="{0FE3E015-DBD2-D74D-A51C-B444A815B217}"/>
                </a:ext>
              </a:extLst>
            </p:cNvPr>
            <p:cNvSpPr/>
            <p:nvPr/>
          </p:nvSpPr>
          <p:spPr>
            <a:xfrm>
              <a:off x="4588464" y="2001078"/>
              <a:ext cx="633446" cy="730104"/>
            </a:xfrm>
            <a:custGeom>
              <a:avLst/>
              <a:gdLst/>
              <a:ahLst/>
              <a:cxnLst/>
              <a:rect l="l" t="t" r="r" b="b"/>
              <a:pathLst>
                <a:path w="517" h="596" extrusionOk="0">
                  <a:moveTo>
                    <a:pt x="517" y="596"/>
                  </a:moveTo>
                  <a:cubicBezTo>
                    <a:pt x="345" y="596"/>
                    <a:pt x="173" y="596"/>
                    <a:pt x="1" y="596"/>
                  </a:cubicBezTo>
                  <a:cubicBezTo>
                    <a:pt x="1" y="596"/>
                    <a:pt x="0" y="595"/>
                    <a:pt x="0" y="595"/>
                  </a:cubicBezTo>
                  <a:cubicBezTo>
                    <a:pt x="0" y="571"/>
                    <a:pt x="0" y="548"/>
                    <a:pt x="5" y="525"/>
                  </a:cubicBezTo>
                  <a:cubicBezTo>
                    <a:pt x="12" y="492"/>
                    <a:pt x="30" y="467"/>
                    <a:pt x="61" y="452"/>
                  </a:cubicBezTo>
                  <a:cubicBezTo>
                    <a:pt x="65" y="449"/>
                    <a:pt x="68" y="446"/>
                    <a:pt x="69" y="442"/>
                  </a:cubicBezTo>
                  <a:cubicBezTo>
                    <a:pt x="78" y="419"/>
                    <a:pt x="82" y="396"/>
                    <a:pt x="84" y="372"/>
                  </a:cubicBezTo>
                  <a:cubicBezTo>
                    <a:pt x="87" y="323"/>
                    <a:pt x="89" y="273"/>
                    <a:pt x="92" y="223"/>
                  </a:cubicBezTo>
                  <a:cubicBezTo>
                    <a:pt x="94" y="187"/>
                    <a:pt x="95" y="150"/>
                    <a:pt x="105" y="115"/>
                  </a:cubicBezTo>
                  <a:cubicBezTo>
                    <a:pt x="112" y="92"/>
                    <a:pt x="121" y="70"/>
                    <a:pt x="136" y="51"/>
                  </a:cubicBezTo>
                  <a:cubicBezTo>
                    <a:pt x="160" y="20"/>
                    <a:pt x="192" y="5"/>
                    <a:pt x="230" y="1"/>
                  </a:cubicBezTo>
                  <a:cubicBezTo>
                    <a:pt x="241" y="0"/>
                    <a:pt x="253" y="0"/>
                    <a:pt x="264" y="1"/>
                  </a:cubicBezTo>
                  <a:cubicBezTo>
                    <a:pt x="283" y="2"/>
                    <a:pt x="300" y="9"/>
                    <a:pt x="314" y="21"/>
                  </a:cubicBezTo>
                  <a:cubicBezTo>
                    <a:pt x="317" y="23"/>
                    <a:pt x="321" y="25"/>
                    <a:pt x="324" y="26"/>
                  </a:cubicBezTo>
                  <a:cubicBezTo>
                    <a:pt x="364" y="30"/>
                    <a:pt x="390" y="50"/>
                    <a:pt x="407" y="86"/>
                  </a:cubicBezTo>
                  <a:cubicBezTo>
                    <a:pt x="420" y="114"/>
                    <a:pt x="424" y="145"/>
                    <a:pt x="425" y="176"/>
                  </a:cubicBezTo>
                  <a:cubicBezTo>
                    <a:pt x="425" y="183"/>
                    <a:pt x="425" y="189"/>
                    <a:pt x="425" y="196"/>
                  </a:cubicBezTo>
                  <a:cubicBezTo>
                    <a:pt x="425" y="210"/>
                    <a:pt x="426" y="223"/>
                    <a:pt x="425" y="237"/>
                  </a:cubicBezTo>
                  <a:cubicBezTo>
                    <a:pt x="425" y="251"/>
                    <a:pt x="424" y="266"/>
                    <a:pt x="424" y="280"/>
                  </a:cubicBezTo>
                  <a:cubicBezTo>
                    <a:pt x="424" y="323"/>
                    <a:pt x="424" y="366"/>
                    <a:pt x="431" y="408"/>
                  </a:cubicBezTo>
                  <a:cubicBezTo>
                    <a:pt x="432" y="419"/>
                    <a:pt x="435" y="428"/>
                    <a:pt x="437" y="438"/>
                  </a:cubicBezTo>
                  <a:cubicBezTo>
                    <a:pt x="438" y="441"/>
                    <a:pt x="441" y="443"/>
                    <a:pt x="443" y="445"/>
                  </a:cubicBezTo>
                  <a:cubicBezTo>
                    <a:pt x="449" y="448"/>
                    <a:pt x="455" y="451"/>
                    <a:pt x="461" y="454"/>
                  </a:cubicBezTo>
                  <a:cubicBezTo>
                    <a:pt x="494" y="472"/>
                    <a:pt x="510" y="501"/>
                    <a:pt x="514" y="537"/>
                  </a:cubicBezTo>
                  <a:cubicBezTo>
                    <a:pt x="517" y="555"/>
                    <a:pt x="516" y="574"/>
                    <a:pt x="517" y="592"/>
                  </a:cubicBezTo>
                  <a:cubicBezTo>
                    <a:pt x="517" y="594"/>
                    <a:pt x="517" y="595"/>
                    <a:pt x="517" y="596"/>
                  </a:cubicBezTo>
                  <a:close/>
                  <a:moveTo>
                    <a:pt x="242" y="123"/>
                  </a:moveTo>
                  <a:cubicBezTo>
                    <a:pt x="231" y="136"/>
                    <a:pt x="218" y="144"/>
                    <a:pt x="203" y="152"/>
                  </a:cubicBezTo>
                  <a:cubicBezTo>
                    <a:pt x="193" y="158"/>
                    <a:pt x="182" y="163"/>
                    <a:pt x="172" y="170"/>
                  </a:cubicBezTo>
                  <a:cubicBezTo>
                    <a:pt x="156" y="180"/>
                    <a:pt x="146" y="194"/>
                    <a:pt x="142" y="213"/>
                  </a:cubicBezTo>
                  <a:cubicBezTo>
                    <a:pt x="142" y="217"/>
                    <a:pt x="139" y="218"/>
                    <a:pt x="135" y="219"/>
                  </a:cubicBezTo>
                  <a:cubicBezTo>
                    <a:pt x="124" y="222"/>
                    <a:pt x="120" y="227"/>
                    <a:pt x="120" y="239"/>
                  </a:cubicBezTo>
                  <a:cubicBezTo>
                    <a:pt x="119" y="259"/>
                    <a:pt x="134" y="278"/>
                    <a:pt x="153" y="283"/>
                  </a:cubicBezTo>
                  <a:cubicBezTo>
                    <a:pt x="156" y="284"/>
                    <a:pt x="158" y="286"/>
                    <a:pt x="159" y="289"/>
                  </a:cubicBezTo>
                  <a:cubicBezTo>
                    <a:pt x="177" y="329"/>
                    <a:pt x="207" y="356"/>
                    <a:pt x="245" y="375"/>
                  </a:cubicBezTo>
                  <a:cubicBezTo>
                    <a:pt x="254" y="380"/>
                    <a:pt x="264" y="380"/>
                    <a:pt x="272" y="375"/>
                  </a:cubicBezTo>
                  <a:cubicBezTo>
                    <a:pt x="284" y="368"/>
                    <a:pt x="296" y="362"/>
                    <a:pt x="306" y="353"/>
                  </a:cubicBezTo>
                  <a:cubicBezTo>
                    <a:pt x="328" y="335"/>
                    <a:pt x="348" y="315"/>
                    <a:pt x="358" y="287"/>
                  </a:cubicBezTo>
                  <a:cubicBezTo>
                    <a:pt x="359" y="286"/>
                    <a:pt x="361" y="284"/>
                    <a:pt x="364" y="283"/>
                  </a:cubicBezTo>
                  <a:cubicBezTo>
                    <a:pt x="383" y="278"/>
                    <a:pt x="398" y="258"/>
                    <a:pt x="397" y="237"/>
                  </a:cubicBezTo>
                  <a:cubicBezTo>
                    <a:pt x="397" y="228"/>
                    <a:pt x="394" y="223"/>
                    <a:pt x="385" y="221"/>
                  </a:cubicBezTo>
                  <a:cubicBezTo>
                    <a:pt x="377" y="219"/>
                    <a:pt x="371" y="215"/>
                    <a:pt x="365" y="210"/>
                  </a:cubicBezTo>
                  <a:cubicBezTo>
                    <a:pt x="353" y="199"/>
                    <a:pt x="345" y="185"/>
                    <a:pt x="339" y="171"/>
                  </a:cubicBezTo>
                  <a:cubicBezTo>
                    <a:pt x="335" y="163"/>
                    <a:pt x="333" y="155"/>
                    <a:pt x="330" y="147"/>
                  </a:cubicBezTo>
                  <a:cubicBezTo>
                    <a:pt x="316" y="163"/>
                    <a:pt x="299" y="173"/>
                    <a:pt x="277" y="180"/>
                  </a:cubicBezTo>
                  <a:cubicBezTo>
                    <a:pt x="286" y="168"/>
                    <a:pt x="293" y="157"/>
                    <a:pt x="294" y="144"/>
                  </a:cubicBezTo>
                  <a:cubicBezTo>
                    <a:pt x="259" y="166"/>
                    <a:pt x="230" y="173"/>
                    <a:pt x="207" y="165"/>
                  </a:cubicBezTo>
                  <a:cubicBezTo>
                    <a:pt x="224" y="155"/>
                    <a:pt x="241" y="146"/>
                    <a:pt x="242" y="123"/>
                  </a:cubicBezTo>
                  <a:close/>
                  <a:moveTo>
                    <a:pt x="402" y="511"/>
                  </a:moveTo>
                  <a:cubicBezTo>
                    <a:pt x="375" y="531"/>
                    <a:pt x="349" y="549"/>
                    <a:pt x="321" y="568"/>
                  </a:cubicBezTo>
                  <a:cubicBezTo>
                    <a:pt x="378" y="568"/>
                    <a:pt x="434" y="568"/>
                    <a:pt x="490" y="568"/>
                  </a:cubicBezTo>
                  <a:cubicBezTo>
                    <a:pt x="489" y="558"/>
                    <a:pt x="488" y="548"/>
                    <a:pt x="486" y="538"/>
                  </a:cubicBezTo>
                  <a:cubicBezTo>
                    <a:pt x="483" y="510"/>
                    <a:pt x="469" y="489"/>
                    <a:pt x="443" y="476"/>
                  </a:cubicBezTo>
                  <a:cubicBezTo>
                    <a:pt x="430" y="470"/>
                    <a:pt x="416" y="464"/>
                    <a:pt x="402" y="459"/>
                  </a:cubicBezTo>
                  <a:cubicBezTo>
                    <a:pt x="400" y="458"/>
                    <a:pt x="397" y="458"/>
                    <a:pt x="396" y="459"/>
                  </a:cubicBezTo>
                  <a:cubicBezTo>
                    <a:pt x="388" y="467"/>
                    <a:pt x="380" y="474"/>
                    <a:pt x="371" y="482"/>
                  </a:cubicBezTo>
                  <a:cubicBezTo>
                    <a:pt x="382" y="492"/>
                    <a:pt x="392" y="501"/>
                    <a:pt x="402" y="511"/>
                  </a:cubicBezTo>
                  <a:close/>
                  <a:moveTo>
                    <a:pt x="111" y="511"/>
                  </a:moveTo>
                  <a:cubicBezTo>
                    <a:pt x="121" y="501"/>
                    <a:pt x="131" y="491"/>
                    <a:pt x="141" y="482"/>
                  </a:cubicBezTo>
                  <a:cubicBezTo>
                    <a:pt x="133" y="474"/>
                    <a:pt x="126" y="467"/>
                    <a:pt x="118" y="461"/>
                  </a:cubicBezTo>
                  <a:cubicBezTo>
                    <a:pt x="117" y="460"/>
                    <a:pt x="114" y="459"/>
                    <a:pt x="113" y="460"/>
                  </a:cubicBezTo>
                  <a:cubicBezTo>
                    <a:pt x="100" y="465"/>
                    <a:pt x="86" y="470"/>
                    <a:pt x="74" y="476"/>
                  </a:cubicBezTo>
                  <a:cubicBezTo>
                    <a:pt x="41" y="493"/>
                    <a:pt x="23" y="531"/>
                    <a:pt x="29" y="568"/>
                  </a:cubicBezTo>
                  <a:cubicBezTo>
                    <a:pt x="83" y="568"/>
                    <a:pt x="136" y="568"/>
                    <a:pt x="192" y="568"/>
                  </a:cubicBezTo>
                  <a:cubicBezTo>
                    <a:pt x="164" y="549"/>
                    <a:pt x="138" y="531"/>
                    <a:pt x="111" y="511"/>
                  </a:cubicBezTo>
                  <a:close/>
                  <a:moveTo>
                    <a:pt x="257" y="565"/>
                  </a:moveTo>
                  <a:cubicBezTo>
                    <a:pt x="278" y="502"/>
                    <a:pt x="299" y="441"/>
                    <a:pt x="319" y="381"/>
                  </a:cubicBezTo>
                  <a:cubicBezTo>
                    <a:pt x="306" y="388"/>
                    <a:pt x="294" y="395"/>
                    <a:pt x="281" y="401"/>
                  </a:cubicBezTo>
                  <a:cubicBezTo>
                    <a:pt x="266" y="409"/>
                    <a:pt x="251" y="408"/>
                    <a:pt x="236" y="401"/>
                  </a:cubicBezTo>
                  <a:cubicBezTo>
                    <a:pt x="225" y="396"/>
                    <a:pt x="214" y="389"/>
                    <a:pt x="203" y="383"/>
                  </a:cubicBezTo>
                  <a:cubicBezTo>
                    <a:pt x="200" y="381"/>
                    <a:pt x="196" y="378"/>
                    <a:pt x="192" y="374"/>
                  </a:cubicBezTo>
                  <a:cubicBezTo>
                    <a:pt x="213" y="438"/>
                    <a:pt x="235" y="501"/>
                    <a:pt x="257" y="565"/>
                  </a:cubicBezTo>
                  <a:close/>
                  <a:moveTo>
                    <a:pt x="222" y="555"/>
                  </a:moveTo>
                  <a:cubicBezTo>
                    <a:pt x="223" y="555"/>
                    <a:pt x="223" y="555"/>
                    <a:pt x="223" y="555"/>
                  </a:cubicBezTo>
                  <a:cubicBezTo>
                    <a:pt x="207" y="506"/>
                    <a:pt x="190" y="456"/>
                    <a:pt x="173" y="406"/>
                  </a:cubicBezTo>
                  <a:cubicBezTo>
                    <a:pt x="159" y="416"/>
                    <a:pt x="146" y="426"/>
                    <a:pt x="133" y="435"/>
                  </a:cubicBezTo>
                  <a:cubicBezTo>
                    <a:pt x="149" y="451"/>
                    <a:pt x="165" y="466"/>
                    <a:pt x="182" y="482"/>
                  </a:cubicBezTo>
                  <a:cubicBezTo>
                    <a:pt x="173" y="490"/>
                    <a:pt x="164" y="499"/>
                    <a:pt x="155" y="508"/>
                  </a:cubicBezTo>
                  <a:cubicBezTo>
                    <a:pt x="178" y="524"/>
                    <a:pt x="200" y="540"/>
                    <a:pt x="222" y="555"/>
                  </a:cubicBezTo>
                  <a:close/>
                  <a:moveTo>
                    <a:pt x="340" y="406"/>
                  </a:moveTo>
                  <a:cubicBezTo>
                    <a:pt x="323" y="457"/>
                    <a:pt x="306" y="506"/>
                    <a:pt x="289" y="557"/>
                  </a:cubicBezTo>
                  <a:cubicBezTo>
                    <a:pt x="313" y="540"/>
                    <a:pt x="335" y="524"/>
                    <a:pt x="359" y="507"/>
                  </a:cubicBezTo>
                  <a:cubicBezTo>
                    <a:pt x="350" y="498"/>
                    <a:pt x="341" y="490"/>
                    <a:pt x="332" y="481"/>
                  </a:cubicBezTo>
                  <a:cubicBezTo>
                    <a:pt x="348" y="466"/>
                    <a:pt x="364" y="451"/>
                    <a:pt x="381" y="435"/>
                  </a:cubicBezTo>
                  <a:cubicBezTo>
                    <a:pt x="367" y="426"/>
                    <a:pt x="354" y="416"/>
                    <a:pt x="34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75" tIns="91425" rIns="18287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Helvetica Neue"/>
                <a:buNone/>
              </a:pPr>
              <a:endPara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3D40FE-26EC-7541-AEFC-27EC2E992594}"/>
              </a:ext>
            </a:extLst>
          </p:cNvPr>
          <p:cNvGrpSpPr/>
          <p:nvPr/>
        </p:nvGrpSpPr>
        <p:grpSpPr>
          <a:xfrm>
            <a:off x="4613206" y="4849529"/>
            <a:ext cx="3898238" cy="1228927"/>
            <a:chOff x="-1068457" y="4413116"/>
            <a:chExt cx="3898238" cy="122892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6BCAF7-3660-864F-A11A-7B154F6C62C7}"/>
                </a:ext>
              </a:extLst>
            </p:cNvPr>
            <p:cNvGrpSpPr/>
            <p:nvPr/>
          </p:nvGrpSpPr>
          <p:grpSpPr>
            <a:xfrm>
              <a:off x="-1068457" y="4413116"/>
              <a:ext cx="3898238" cy="1114123"/>
              <a:chOff x="-1068457" y="4413116"/>
              <a:chExt cx="3898238" cy="111412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C70A2AA-8BCB-C74D-9378-E4E4FBCC521A}"/>
                  </a:ext>
                </a:extLst>
              </p:cNvPr>
              <p:cNvSpPr/>
              <p:nvPr/>
            </p:nvSpPr>
            <p:spPr>
              <a:xfrm>
                <a:off x="2265680" y="5069840"/>
                <a:ext cx="314960" cy="42672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EF1A3A-1172-4043-BAF8-D53B6D8AF719}"/>
                  </a:ext>
                </a:extLst>
              </p:cNvPr>
              <p:cNvSpPr txBox="1"/>
              <p:nvPr/>
            </p:nvSpPr>
            <p:spPr>
              <a:xfrm>
                <a:off x="2431915" y="4413116"/>
                <a:ext cx="3978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?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EF78E0-BCDF-8043-8CD2-50532FD13CC9}"/>
                  </a:ext>
                </a:extLst>
              </p:cNvPr>
              <p:cNvSpPr txBox="1"/>
              <p:nvPr/>
            </p:nvSpPr>
            <p:spPr>
              <a:xfrm>
                <a:off x="-1068457" y="5065574"/>
                <a:ext cx="29104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How did we get here?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C93834-4748-AA4F-BF12-4BCF5748F217}"/>
                </a:ext>
              </a:extLst>
            </p:cNvPr>
            <p:cNvSpPr/>
            <p:nvPr/>
          </p:nvSpPr>
          <p:spPr>
            <a:xfrm>
              <a:off x="2291080" y="4826000"/>
              <a:ext cx="264160" cy="2641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78007A9-2719-6642-AF30-82FD1C75251E}"/>
                </a:ext>
              </a:extLst>
            </p:cNvPr>
            <p:cNvSpPr/>
            <p:nvPr/>
          </p:nvSpPr>
          <p:spPr>
            <a:xfrm>
              <a:off x="2295727" y="5391717"/>
              <a:ext cx="101600" cy="24384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999D10E-20AD-754A-A730-766F375159E3}"/>
                </a:ext>
              </a:extLst>
            </p:cNvPr>
            <p:cNvSpPr/>
            <p:nvPr/>
          </p:nvSpPr>
          <p:spPr>
            <a:xfrm>
              <a:off x="2445749" y="5398203"/>
              <a:ext cx="101600" cy="24384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A8373B4-4489-F44E-8F0B-E06FEC1EEE6A}"/>
                </a:ext>
              </a:extLst>
            </p:cNvPr>
            <p:cNvSpPr/>
            <p:nvPr/>
          </p:nvSpPr>
          <p:spPr>
            <a:xfrm rot="3973456">
              <a:off x="2211116" y="5055767"/>
              <a:ext cx="86855" cy="27257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B914FC8-8778-284D-BC44-FB78B15D8653}"/>
                </a:ext>
              </a:extLst>
            </p:cNvPr>
            <p:cNvSpPr/>
            <p:nvPr/>
          </p:nvSpPr>
          <p:spPr>
            <a:xfrm rot="7622756">
              <a:off x="2188592" y="5174591"/>
              <a:ext cx="86855" cy="2438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0156BBB-2CBC-8E4C-BE0B-1C24A7B1530C}"/>
                </a:ext>
              </a:extLst>
            </p:cNvPr>
            <p:cNvSpPr/>
            <p:nvPr/>
          </p:nvSpPr>
          <p:spPr>
            <a:xfrm rot="3973456">
              <a:off x="2525648" y="4987675"/>
              <a:ext cx="86855" cy="27257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B2C6115-1DF7-7C40-A8B2-C6A5BD965972}"/>
                </a:ext>
              </a:extLst>
            </p:cNvPr>
            <p:cNvSpPr/>
            <p:nvPr/>
          </p:nvSpPr>
          <p:spPr>
            <a:xfrm rot="7622756">
              <a:off x="2542035" y="4905458"/>
              <a:ext cx="86855" cy="2438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63802E-CCB4-074A-A4DF-116985006B4B}"/>
              </a:ext>
            </a:extLst>
          </p:cNvPr>
          <p:cNvSpPr>
            <a:spLocks noChangeAspect="1"/>
          </p:cNvSpPr>
          <p:nvPr/>
        </p:nvSpPr>
        <p:spPr>
          <a:xfrm>
            <a:off x="1991360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Understanding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E378E29-9F55-EC41-BEC6-7A34C08D484D}"/>
              </a:ext>
            </a:extLst>
          </p:cNvPr>
          <p:cNvSpPr>
            <a:spLocks noChangeAspect="1"/>
          </p:cNvSpPr>
          <p:nvPr/>
        </p:nvSpPr>
        <p:spPr>
          <a:xfrm>
            <a:off x="3375152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E2580A-510B-A04C-9309-82C8607BD877}"/>
              </a:ext>
            </a:extLst>
          </p:cNvPr>
          <p:cNvSpPr>
            <a:spLocks noChangeAspect="1"/>
          </p:cNvSpPr>
          <p:nvPr/>
        </p:nvSpPr>
        <p:spPr>
          <a:xfrm>
            <a:off x="4758944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F2C7CAD-A9E4-C542-8957-8BEC327ABFE1}"/>
              </a:ext>
            </a:extLst>
          </p:cNvPr>
          <p:cNvSpPr>
            <a:spLocks noChangeAspect="1"/>
          </p:cNvSpPr>
          <p:nvPr/>
        </p:nvSpPr>
        <p:spPr>
          <a:xfrm>
            <a:off x="6142736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CF7143-647D-9242-BB06-4EB680954F14}"/>
              </a:ext>
            </a:extLst>
          </p:cNvPr>
          <p:cNvSpPr>
            <a:spLocks noChangeAspect="1"/>
          </p:cNvSpPr>
          <p:nvPr/>
        </p:nvSpPr>
        <p:spPr>
          <a:xfrm>
            <a:off x="7526528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973304F-BBCD-CE48-935F-CB4E45086D9A}"/>
              </a:ext>
            </a:extLst>
          </p:cNvPr>
          <p:cNvSpPr>
            <a:spLocks noChangeAspect="1"/>
          </p:cNvSpPr>
          <p:nvPr/>
        </p:nvSpPr>
        <p:spPr>
          <a:xfrm>
            <a:off x="8910320" y="2305315"/>
            <a:ext cx="1148080" cy="74837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08F81-50EE-3F4B-A0AC-7A99639C0E15}"/>
              </a:ext>
            </a:extLst>
          </p:cNvPr>
          <p:cNvSpPr txBox="1"/>
          <p:nvPr/>
        </p:nvSpPr>
        <p:spPr>
          <a:xfrm>
            <a:off x="1940561" y="3148181"/>
            <a:ext cx="1209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 business objectives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 project plan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success criteria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F19B7-4B71-9D4C-AD20-927C4C45BFAE}"/>
              </a:ext>
            </a:extLst>
          </p:cNvPr>
          <p:cNvSpPr txBox="1"/>
          <p:nvPr/>
        </p:nvSpPr>
        <p:spPr>
          <a:xfrm>
            <a:off x="328168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 and review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Describe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Explore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Verify data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E5D346-6A74-7949-9E05-CF2D460D8C86}"/>
              </a:ext>
            </a:extLst>
          </p:cNvPr>
          <p:cNvSpPr txBox="1"/>
          <p:nvPr/>
        </p:nvSpPr>
        <p:spPr>
          <a:xfrm>
            <a:off x="470408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Clean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Construct required data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C29269-87FF-B24A-94CD-AF36DCDB7A8C}"/>
              </a:ext>
            </a:extLst>
          </p:cNvPr>
          <p:cNvSpPr txBox="1"/>
          <p:nvPr/>
        </p:nvSpPr>
        <p:spPr>
          <a:xfrm>
            <a:off x="6106161" y="3148180"/>
            <a:ext cx="1209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modeling techniques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 test design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model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Assess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20EEE-8517-7C4A-AC7E-B5BF3AEA831E}"/>
              </a:ext>
            </a:extLst>
          </p:cNvPr>
          <p:cNvSpPr txBox="1"/>
          <p:nvPr/>
        </p:nvSpPr>
        <p:spPr>
          <a:xfrm>
            <a:off x="7508241" y="3148181"/>
            <a:ext cx="1209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Evaluate results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Review process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Decide next steps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317390-FE34-2D46-B7A3-569C7D81532C}"/>
              </a:ext>
            </a:extLst>
          </p:cNvPr>
          <p:cNvSpPr txBox="1"/>
          <p:nvPr/>
        </p:nvSpPr>
        <p:spPr>
          <a:xfrm>
            <a:off x="8859521" y="3148181"/>
            <a:ext cx="1412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deployment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monitoring and maintenance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 reports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Review project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F11967-83B5-7644-929B-A75943C3F966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139440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864ECE-36A3-7C4D-9A12-7794619C9647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523232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92F289-710D-3448-B904-DD6F1C3236D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907024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7ABBC3-90F3-BD46-9AA1-69D56D82B97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290816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109A6-69EC-BD4A-8628-3BB3E97B6DF3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8674608" y="2679504"/>
            <a:ext cx="235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CD210C4-69D0-914B-8651-24933ED01085}"/>
              </a:ext>
            </a:extLst>
          </p:cNvPr>
          <p:cNvCxnSpPr>
            <a:stCxn id="17" idx="0"/>
            <a:endCxn id="16" idx="0"/>
          </p:cNvCxnSpPr>
          <p:nvPr/>
        </p:nvCxnSpPr>
        <p:spPr>
          <a:xfrm rot="16200000" flipV="1">
            <a:off x="3257296" y="1613419"/>
            <a:ext cx="12700" cy="138379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BAFD2A94-6098-7147-A411-5A764982BC64}"/>
              </a:ext>
            </a:extLst>
          </p:cNvPr>
          <p:cNvCxnSpPr>
            <a:stCxn id="19" idx="0"/>
            <a:endCxn id="18" idx="0"/>
          </p:cNvCxnSpPr>
          <p:nvPr/>
        </p:nvCxnSpPr>
        <p:spPr>
          <a:xfrm rot="16200000" flipV="1">
            <a:off x="6024880" y="1613419"/>
            <a:ext cx="12700" cy="138379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C8DABD6-AF7A-D045-A540-776D83429845}"/>
              </a:ext>
            </a:extLst>
          </p:cNvPr>
          <p:cNvCxnSpPr>
            <a:stCxn id="20" idx="0"/>
            <a:endCxn id="16" idx="0"/>
          </p:cNvCxnSpPr>
          <p:nvPr/>
        </p:nvCxnSpPr>
        <p:spPr>
          <a:xfrm rot="16200000" flipV="1">
            <a:off x="5332984" y="-462269"/>
            <a:ext cx="12700" cy="5535168"/>
          </a:xfrm>
          <a:prstGeom prst="curvedConnector3">
            <a:avLst>
              <a:gd name="adj1" fmla="val 516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98F3B18-684B-294F-A69B-A76A0C4D3679}"/>
              </a:ext>
            </a:extLst>
          </p:cNvPr>
          <p:cNvCxnSpPr>
            <a:stCxn id="21" idx="3"/>
            <a:endCxn id="16" idx="1"/>
          </p:cNvCxnSpPr>
          <p:nvPr/>
        </p:nvCxnSpPr>
        <p:spPr>
          <a:xfrm flipH="1">
            <a:off x="1991360" y="2679504"/>
            <a:ext cx="8067040" cy="12700"/>
          </a:xfrm>
          <a:prstGeom prst="curvedConnector5">
            <a:avLst>
              <a:gd name="adj1" fmla="val -2834"/>
              <a:gd name="adj2" fmla="val -9973630"/>
              <a:gd name="adj3" fmla="val 1028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63270841-5E4E-B64F-B623-52DB77EF3DAF}"/>
              </a:ext>
            </a:extLst>
          </p:cNvPr>
          <p:cNvSpPr/>
          <p:nvPr/>
        </p:nvSpPr>
        <p:spPr>
          <a:xfrm>
            <a:off x="1981200" y="1625451"/>
            <a:ext cx="6304680" cy="2800351"/>
          </a:xfrm>
          <a:custGeom>
            <a:avLst/>
            <a:gdLst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957263 w 6329363"/>
              <a:gd name="connsiteY8" fmla="*/ 1271588 h 1557338"/>
              <a:gd name="connsiteX9" fmla="*/ 1771650 w 6329363"/>
              <a:gd name="connsiteY9" fmla="*/ 1257300 h 1557338"/>
              <a:gd name="connsiteX10" fmla="*/ 1885950 w 6329363"/>
              <a:gd name="connsiteY10" fmla="*/ 1228725 h 1557338"/>
              <a:gd name="connsiteX11" fmla="*/ 1943100 w 6329363"/>
              <a:gd name="connsiteY11" fmla="*/ 1185863 h 1557338"/>
              <a:gd name="connsiteX12" fmla="*/ 2028825 w 6329363"/>
              <a:gd name="connsiteY12" fmla="*/ 1128713 h 1557338"/>
              <a:gd name="connsiteX13" fmla="*/ 2114550 w 6329363"/>
              <a:gd name="connsiteY13" fmla="*/ 957263 h 1557338"/>
              <a:gd name="connsiteX14" fmla="*/ 2128838 w 6329363"/>
              <a:gd name="connsiteY14" fmla="*/ 914400 h 1557338"/>
              <a:gd name="connsiteX15" fmla="*/ 2071688 w 6329363"/>
              <a:gd name="connsiteY15" fmla="*/ 785813 h 1557338"/>
              <a:gd name="connsiteX16" fmla="*/ 2028825 w 6329363"/>
              <a:gd name="connsiteY16" fmla="*/ 700088 h 1557338"/>
              <a:gd name="connsiteX17" fmla="*/ 1943100 w 6329363"/>
              <a:gd name="connsiteY17" fmla="*/ 614363 h 1557338"/>
              <a:gd name="connsiteX18" fmla="*/ 1814513 w 6329363"/>
              <a:gd name="connsiteY18" fmla="*/ 528638 h 1557338"/>
              <a:gd name="connsiteX19" fmla="*/ 1757363 w 6329363"/>
              <a:gd name="connsiteY19" fmla="*/ 500063 h 1557338"/>
              <a:gd name="connsiteX20" fmla="*/ 1714500 w 6329363"/>
              <a:gd name="connsiteY20" fmla="*/ 471488 h 1557338"/>
              <a:gd name="connsiteX21" fmla="*/ 1643063 w 6329363"/>
              <a:gd name="connsiteY21" fmla="*/ 457200 h 1557338"/>
              <a:gd name="connsiteX22" fmla="*/ 1528763 w 6329363"/>
              <a:gd name="connsiteY22" fmla="*/ 414338 h 1557338"/>
              <a:gd name="connsiteX23" fmla="*/ 1200150 w 6329363"/>
              <a:gd name="connsiteY23" fmla="*/ 428625 h 1557338"/>
              <a:gd name="connsiteX24" fmla="*/ 1042988 w 6329363"/>
              <a:gd name="connsiteY24" fmla="*/ 471488 h 1557338"/>
              <a:gd name="connsiteX25" fmla="*/ 971550 w 6329363"/>
              <a:gd name="connsiteY25" fmla="*/ 485775 h 1557338"/>
              <a:gd name="connsiteX26" fmla="*/ 885825 w 6329363"/>
              <a:gd name="connsiteY26" fmla="*/ 542925 h 1557338"/>
              <a:gd name="connsiteX27" fmla="*/ 842963 w 6329363"/>
              <a:gd name="connsiteY27" fmla="*/ 571500 h 1557338"/>
              <a:gd name="connsiteX28" fmla="*/ 814388 w 6329363"/>
              <a:gd name="connsiteY28" fmla="*/ 614363 h 1557338"/>
              <a:gd name="connsiteX29" fmla="*/ 785813 w 6329363"/>
              <a:gd name="connsiteY29" fmla="*/ 700088 h 1557338"/>
              <a:gd name="connsiteX30" fmla="*/ 828675 w 6329363"/>
              <a:gd name="connsiteY30" fmla="*/ 871538 h 1557338"/>
              <a:gd name="connsiteX31" fmla="*/ 871538 w 6329363"/>
              <a:gd name="connsiteY31" fmla="*/ 914400 h 1557338"/>
              <a:gd name="connsiteX32" fmla="*/ 942975 w 6329363"/>
              <a:gd name="connsiteY32" fmla="*/ 985838 h 1557338"/>
              <a:gd name="connsiteX33" fmla="*/ 1014413 w 6329363"/>
              <a:gd name="connsiteY33" fmla="*/ 1042988 h 1557338"/>
              <a:gd name="connsiteX34" fmla="*/ 1100138 w 6329363"/>
              <a:gd name="connsiteY34" fmla="*/ 1100138 h 1557338"/>
              <a:gd name="connsiteX35" fmla="*/ 1243013 w 6329363"/>
              <a:gd name="connsiteY35" fmla="*/ 1143000 h 1557338"/>
              <a:gd name="connsiteX36" fmla="*/ 1300163 w 6329363"/>
              <a:gd name="connsiteY36" fmla="*/ 1171575 h 1557338"/>
              <a:gd name="connsiteX37" fmla="*/ 1457325 w 6329363"/>
              <a:gd name="connsiteY37" fmla="*/ 1200150 h 1557338"/>
              <a:gd name="connsiteX38" fmla="*/ 1771650 w 6329363"/>
              <a:gd name="connsiteY38" fmla="*/ 1228725 h 1557338"/>
              <a:gd name="connsiteX39" fmla="*/ 2786063 w 6329363"/>
              <a:gd name="connsiteY39" fmla="*/ 1214438 h 1557338"/>
              <a:gd name="connsiteX40" fmla="*/ 2957513 w 6329363"/>
              <a:gd name="connsiteY40" fmla="*/ 1200150 h 1557338"/>
              <a:gd name="connsiteX41" fmla="*/ 3586163 w 6329363"/>
              <a:gd name="connsiteY41" fmla="*/ 1171575 h 1557338"/>
              <a:gd name="connsiteX42" fmla="*/ 3671888 w 6329363"/>
              <a:gd name="connsiteY42" fmla="*/ 1185863 h 1557338"/>
              <a:gd name="connsiteX43" fmla="*/ 3729038 w 6329363"/>
              <a:gd name="connsiteY43" fmla="*/ 1200150 h 1557338"/>
              <a:gd name="connsiteX44" fmla="*/ 3800475 w 6329363"/>
              <a:gd name="connsiteY44" fmla="*/ 1171575 h 1557338"/>
              <a:gd name="connsiteX45" fmla="*/ 3929063 w 6329363"/>
              <a:gd name="connsiteY45" fmla="*/ 1157288 h 1557338"/>
              <a:gd name="connsiteX46" fmla="*/ 4043363 w 6329363"/>
              <a:gd name="connsiteY46" fmla="*/ 1143000 h 1557338"/>
              <a:gd name="connsiteX47" fmla="*/ 4286250 w 6329363"/>
              <a:gd name="connsiteY47" fmla="*/ 1128713 h 1557338"/>
              <a:gd name="connsiteX48" fmla="*/ 4514850 w 6329363"/>
              <a:gd name="connsiteY48" fmla="*/ 1100138 h 1557338"/>
              <a:gd name="connsiteX49" fmla="*/ 4586288 w 6329363"/>
              <a:gd name="connsiteY49" fmla="*/ 1085850 h 1557338"/>
              <a:gd name="connsiteX50" fmla="*/ 4643438 w 6329363"/>
              <a:gd name="connsiteY50" fmla="*/ 1057275 h 1557338"/>
              <a:gd name="connsiteX51" fmla="*/ 4657725 w 6329363"/>
              <a:gd name="connsiteY51" fmla="*/ 1000125 h 1557338"/>
              <a:gd name="connsiteX52" fmla="*/ 4714875 w 6329363"/>
              <a:gd name="connsiteY52" fmla="*/ 871538 h 1557338"/>
              <a:gd name="connsiteX53" fmla="*/ 4729163 w 6329363"/>
              <a:gd name="connsiteY53" fmla="*/ 785813 h 1557338"/>
              <a:gd name="connsiteX54" fmla="*/ 4714875 w 6329363"/>
              <a:gd name="connsiteY54" fmla="*/ 700088 h 1557338"/>
              <a:gd name="connsiteX55" fmla="*/ 4657725 w 6329363"/>
              <a:gd name="connsiteY55" fmla="*/ 671513 h 1557338"/>
              <a:gd name="connsiteX56" fmla="*/ 4572000 w 6329363"/>
              <a:gd name="connsiteY56" fmla="*/ 657225 h 1557338"/>
              <a:gd name="connsiteX57" fmla="*/ 4529138 w 6329363"/>
              <a:gd name="connsiteY57" fmla="*/ 642938 h 1557338"/>
              <a:gd name="connsiteX58" fmla="*/ 4429125 w 6329363"/>
              <a:gd name="connsiteY58" fmla="*/ 600075 h 1557338"/>
              <a:gd name="connsiteX59" fmla="*/ 4386263 w 6329363"/>
              <a:gd name="connsiteY59" fmla="*/ 571500 h 1557338"/>
              <a:gd name="connsiteX60" fmla="*/ 4257675 w 6329363"/>
              <a:gd name="connsiteY60" fmla="*/ 542925 h 1557338"/>
              <a:gd name="connsiteX61" fmla="*/ 3829050 w 6329363"/>
              <a:gd name="connsiteY61" fmla="*/ 557213 h 1557338"/>
              <a:gd name="connsiteX62" fmla="*/ 3786188 w 6329363"/>
              <a:gd name="connsiteY62" fmla="*/ 571500 h 1557338"/>
              <a:gd name="connsiteX63" fmla="*/ 3671888 w 6329363"/>
              <a:gd name="connsiteY63" fmla="*/ 600075 h 1557338"/>
              <a:gd name="connsiteX64" fmla="*/ 3586163 w 6329363"/>
              <a:gd name="connsiteY64" fmla="*/ 657225 h 1557338"/>
              <a:gd name="connsiteX65" fmla="*/ 3514725 w 6329363"/>
              <a:gd name="connsiteY65" fmla="*/ 728663 h 1557338"/>
              <a:gd name="connsiteX66" fmla="*/ 3543300 w 6329363"/>
              <a:gd name="connsiteY66" fmla="*/ 857250 h 1557338"/>
              <a:gd name="connsiteX67" fmla="*/ 3700463 w 6329363"/>
              <a:gd name="connsiteY67" fmla="*/ 985838 h 1557338"/>
              <a:gd name="connsiteX68" fmla="*/ 3814763 w 6329363"/>
              <a:gd name="connsiteY68" fmla="*/ 1114425 h 1557338"/>
              <a:gd name="connsiteX69" fmla="*/ 3857625 w 6329363"/>
              <a:gd name="connsiteY69" fmla="*/ 1128713 h 1557338"/>
              <a:gd name="connsiteX70" fmla="*/ 3943350 w 6329363"/>
              <a:gd name="connsiteY70" fmla="*/ 1185863 h 1557338"/>
              <a:gd name="connsiteX71" fmla="*/ 3986213 w 6329363"/>
              <a:gd name="connsiteY71" fmla="*/ 1214438 h 1557338"/>
              <a:gd name="connsiteX72" fmla="*/ 4100513 w 6329363"/>
              <a:gd name="connsiteY72" fmla="*/ 1243013 h 1557338"/>
              <a:gd name="connsiteX73" fmla="*/ 4786313 w 6329363"/>
              <a:gd name="connsiteY73" fmla="*/ 1228725 h 1557338"/>
              <a:gd name="connsiteX74" fmla="*/ 4943475 w 6329363"/>
              <a:gd name="connsiteY74" fmla="*/ 1200150 h 1557338"/>
              <a:gd name="connsiteX75" fmla="*/ 5029200 w 6329363"/>
              <a:gd name="connsiteY75" fmla="*/ 1171575 h 1557338"/>
              <a:gd name="connsiteX76" fmla="*/ 5114925 w 6329363"/>
              <a:gd name="connsiteY76" fmla="*/ 1157288 h 1557338"/>
              <a:gd name="connsiteX77" fmla="*/ 5157788 w 6329363"/>
              <a:gd name="connsiteY77" fmla="*/ 1128713 h 1557338"/>
              <a:gd name="connsiteX78" fmla="*/ 5329238 w 6329363"/>
              <a:gd name="connsiteY78" fmla="*/ 1100138 h 1557338"/>
              <a:gd name="connsiteX79" fmla="*/ 5414963 w 6329363"/>
              <a:gd name="connsiteY79" fmla="*/ 1085850 h 1557338"/>
              <a:gd name="connsiteX80" fmla="*/ 5500688 w 6329363"/>
              <a:gd name="connsiteY80" fmla="*/ 1057275 h 1557338"/>
              <a:gd name="connsiteX81" fmla="*/ 5543550 w 6329363"/>
              <a:gd name="connsiteY81" fmla="*/ 1042988 h 1557338"/>
              <a:gd name="connsiteX82" fmla="*/ 5600700 w 6329363"/>
              <a:gd name="connsiteY82" fmla="*/ 1028700 h 1557338"/>
              <a:gd name="connsiteX83" fmla="*/ 5614988 w 6329363"/>
              <a:gd name="connsiteY83" fmla="*/ 985838 h 1557338"/>
              <a:gd name="connsiteX84" fmla="*/ 5643563 w 6329363"/>
              <a:gd name="connsiteY84" fmla="*/ 942975 h 1557338"/>
              <a:gd name="connsiteX85" fmla="*/ 5672138 w 6329363"/>
              <a:gd name="connsiteY85" fmla="*/ 857250 h 1557338"/>
              <a:gd name="connsiteX86" fmla="*/ 5657850 w 6329363"/>
              <a:gd name="connsiteY86" fmla="*/ 342900 h 1557338"/>
              <a:gd name="connsiteX87" fmla="*/ 5629275 w 6329363"/>
              <a:gd name="connsiteY87" fmla="*/ 300038 h 1557338"/>
              <a:gd name="connsiteX88" fmla="*/ 5600700 w 6329363"/>
              <a:gd name="connsiteY88" fmla="*/ 242888 h 1557338"/>
              <a:gd name="connsiteX89" fmla="*/ 5500688 w 6329363"/>
              <a:gd name="connsiteY89" fmla="*/ 200025 h 1557338"/>
              <a:gd name="connsiteX90" fmla="*/ 5357813 w 6329363"/>
              <a:gd name="connsiteY90" fmla="*/ 142875 h 1557338"/>
              <a:gd name="connsiteX91" fmla="*/ 5286375 w 6329363"/>
              <a:gd name="connsiteY91" fmla="*/ 114300 h 1557338"/>
              <a:gd name="connsiteX92" fmla="*/ 5072063 w 6329363"/>
              <a:gd name="connsiteY92" fmla="*/ 100013 h 1557338"/>
              <a:gd name="connsiteX93" fmla="*/ 4629150 w 6329363"/>
              <a:gd name="connsiteY93" fmla="*/ 71438 h 1557338"/>
              <a:gd name="connsiteX94" fmla="*/ 4386263 w 6329363"/>
              <a:gd name="connsiteY94" fmla="*/ 28575 h 1557338"/>
              <a:gd name="connsiteX95" fmla="*/ 3829050 w 6329363"/>
              <a:gd name="connsiteY95" fmla="*/ 0 h 1557338"/>
              <a:gd name="connsiteX96" fmla="*/ 2843213 w 6329363"/>
              <a:gd name="connsiteY96" fmla="*/ 14288 h 1557338"/>
              <a:gd name="connsiteX97" fmla="*/ 2671763 w 6329363"/>
              <a:gd name="connsiteY97" fmla="*/ 42863 h 1557338"/>
              <a:gd name="connsiteX98" fmla="*/ 2543175 w 6329363"/>
              <a:gd name="connsiteY98" fmla="*/ 57150 h 1557338"/>
              <a:gd name="connsiteX99" fmla="*/ 2357438 w 6329363"/>
              <a:gd name="connsiteY99" fmla="*/ 85725 h 1557338"/>
              <a:gd name="connsiteX100" fmla="*/ 2286000 w 6329363"/>
              <a:gd name="connsiteY100" fmla="*/ 100013 h 1557338"/>
              <a:gd name="connsiteX101" fmla="*/ 2085975 w 6329363"/>
              <a:gd name="connsiteY101" fmla="*/ 114300 h 1557338"/>
              <a:gd name="connsiteX102" fmla="*/ 1971675 w 6329363"/>
              <a:gd name="connsiteY102" fmla="*/ 128588 h 1557338"/>
              <a:gd name="connsiteX103" fmla="*/ 1828800 w 6329363"/>
              <a:gd name="connsiteY103" fmla="*/ 142875 h 1557338"/>
              <a:gd name="connsiteX104" fmla="*/ 1671638 w 6329363"/>
              <a:gd name="connsiteY104" fmla="*/ 171450 h 1557338"/>
              <a:gd name="connsiteX105" fmla="*/ 1614488 w 6329363"/>
              <a:gd name="connsiteY105" fmla="*/ 185738 h 1557338"/>
              <a:gd name="connsiteX106" fmla="*/ 1514475 w 6329363"/>
              <a:gd name="connsiteY106" fmla="*/ 200025 h 1557338"/>
              <a:gd name="connsiteX107" fmla="*/ 1428750 w 6329363"/>
              <a:gd name="connsiteY107" fmla="*/ 228600 h 1557338"/>
              <a:gd name="connsiteX108" fmla="*/ 1300163 w 6329363"/>
              <a:gd name="connsiteY108" fmla="*/ 257175 h 1557338"/>
              <a:gd name="connsiteX109" fmla="*/ 1185863 w 6329363"/>
              <a:gd name="connsiteY109" fmla="*/ 314325 h 1557338"/>
              <a:gd name="connsiteX110" fmla="*/ 1143000 w 6329363"/>
              <a:gd name="connsiteY110" fmla="*/ 328613 h 1557338"/>
              <a:gd name="connsiteX111" fmla="*/ 1085850 w 6329363"/>
              <a:gd name="connsiteY111" fmla="*/ 357188 h 1557338"/>
              <a:gd name="connsiteX112" fmla="*/ 1042988 w 6329363"/>
              <a:gd name="connsiteY112" fmla="*/ 371475 h 1557338"/>
              <a:gd name="connsiteX113" fmla="*/ 985838 w 6329363"/>
              <a:gd name="connsiteY113" fmla="*/ 400050 h 1557338"/>
              <a:gd name="connsiteX114" fmla="*/ 900113 w 6329363"/>
              <a:gd name="connsiteY114" fmla="*/ 457200 h 1557338"/>
              <a:gd name="connsiteX115" fmla="*/ 842963 w 6329363"/>
              <a:gd name="connsiteY115" fmla="*/ 471488 h 1557338"/>
              <a:gd name="connsiteX116" fmla="*/ 800100 w 6329363"/>
              <a:gd name="connsiteY116" fmla="*/ 500063 h 1557338"/>
              <a:gd name="connsiteX117" fmla="*/ 742950 w 6329363"/>
              <a:gd name="connsiteY117" fmla="*/ 585788 h 1557338"/>
              <a:gd name="connsiteX118" fmla="*/ 785813 w 6329363"/>
              <a:gd name="connsiteY118" fmla="*/ 814388 h 1557338"/>
              <a:gd name="connsiteX119" fmla="*/ 857250 w 6329363"/>
              <a:gd name="connsiteY119" fmla="*/ 900113 h 1557338"/>
              <a:gd name="connsiteX120" fmla="*/ 914400 w 6329363"/>
              <a:gd name="connsiteY120" fmla="*/ 985838 h 1557338"/>
              <a:gd name="connsiteX121" fmla="*/ 1028700 w 6329363"/>
              <a:gd name="connsiteY121" fmla="*/ 1071563 h 1557338"/>
              <a:gd name="connsiteX122" fmla="*/ 1071563 w 6329363"/>
              <a:gd name="connsiteY122" fmla="*/ 1100138 h 1557338"/>
              <a:gd name="connsiteX123" fmla="*/ 1171575 w 6329363"/>
              <a:gd name="connsiteY123" fmla="*/ 1143000 h 1557338"/>
              <a:gd name="connsiteX124" fmla="*/ 1214438 w 6329363"/>
              <a:gd name="connsiteY124" fmla="*/ 1171575 h 1557338"/>
              <a:gd name="connsiteX125" fmla="*/ 1300163 w 6329363"/>
              <a:gd name="connsiteY125" fmla="*/ 1200150 h 1557338"/>
              <a:gd name="connsiteX126" fmla="*/ 1371600 w 6329363"/>
              <a:gd name="connsiteY126" fmla="*/ 1228725 h 1557338"/>
              <a:gd name="connsiteX127" fmla="*/ 1457325 w 6329363"/>
              <a:gd name="connsiteY127" fmla="*/ 1243013 h 1557338"/>
              <a:gd name="connsiteX128" fmla="*/ 1628775 w 6329363"/>
              <a:gd name="connsiteY128" fmla="*/ 1314450 h 1557338"/>
              <a:gd name="connsiteX129" fmla="*/ 1828800 w 6329363"/>
              <a:gd name="connsiteY129" fmla="*/ 1343025 h 1557338"/>
              <a:gd name="connsiteX130" fmla="*/ 1943100 w 6329363"/>
              <a:gd name="connsiteY130" fmla="*/ 1371600 h 1557338"/>
              <a:gd name="connsiteX131" fmla="*/ 2143125 w 6329363"/>
              <a:gd name="connsiteY131" fmla="*/ 1400175 h 1557338"/>
              <a:gd name="connsiteX132" fmla="*/ 2286000 w 6329363"/>
              <a:gd name="connsiteY132" fmla="*/ 1428750 h 1557338"/>
              <a:gd name="connsiteX133" fmla="*/ 3471863 w 6329363"/>
              <a:gd name="connsiteY133" fmla="*/ 1414463 h 1557338"/>
              <a:gd name="connsiteX134" fmla="*/ 3714750 w 6329363"/>
              <a:gd name="connsiteY134" fmla="*/ 1371600 h 1557338"/>
              <a:gd name="connsiteX135" fmla="*/ 3771900 w 6329363"/>
              <a:gd name="connsiteY135" fmla="*/ 1357313 h 1557338"/>
              <a:gd name="connsiteX136" fmla="*/ 4014788 w 6329363"/>
              <a:gd name="connsiteY136" fmla="*/ 1343025 h 1557338"/>
              <a:gd name="connsiteX137" fmla="*/ 4171950 w 6329363"/>
              <a:gd name="connsiteY137" fmla="*/ 1328738 h 1557338"/>
              <a:gd name="connsiteX138" fmla="*/ 4314825 w 6329363"/>
              <a:gd name="connsiteY138" fmla="*/ 1300163 h 1557338"/>
              <a:gd name="connsiteX139" fmla="*/ 4429125 w 6329363"/>
              <a:gd name="connsiteY139" fmla="*/ 1271588 h 1557338"/>
              <a:gd name="connsiteX140" fmla="*/ 4572000 w 6329363"/>
              <a:gd name="connsiteY140" fmla="*/ 1243013 h 1557338"/>
              <a:gd name="connsiteX141" fmla="*/ 4643438 w 6329363"/>
              <a:gd name="connsiteY141" fmla="*/ 1228725 h 1557338"/>
              <a:gd name="connsiteX142" fmla="*/ 4757738 w 6329363"/>
              <a:gd name="connsiteY142" fmla="*/ 1214438 h 1557338"/>
              <a:gd name="connsiteX143" fmla="*/ 4829175 w 6329363"/>
              <a:gd name="connsiteY143" fmla="*/ 1200150 h 1557338"/>
              <a:gd name="connsiteX144" fmla="*/ 4957763 w 6329363"/>
              <a:gd name="connsiteY144" fmla="*/ 1171575 h 1557338"/>
              <a:gd name="connsiteX145" fmla="*/ 5086350 w 6329363"/>
              <a:gd name="connsiteY145" fmla="*/ 1157288 h 1557338"/>
              <a:gd name="connsiteX146" fmla="*/ 5157788 w 6329363"/>
              <a:gd name="connsiteY146" fmla="*/ 1143000 h 1557338"/>
              <a:gd name="connsiteX147" fmla="*/ 5257800 w 6329363"/>
              <a:gd name="connsiteY147" fmla="*/ 1128713 h 1557338"/>
              <a:gd name="connsiteX148" fmla="*/ 5329238 w 6329363"/>
              <a:gd name="connsiteY148" fmla="*/ 1114425 h 1557338"/>
              <a:gd name="connsiteX149" fmla="*/ 5457825 w 6329363"/>
              <a:gd name="connsiteY149" fmla="*/ 1100138 h 1557338"/>
              <a:gd name="connsiteX150" fmla="*/ 5529263 w 6329363"/>
              <a:gd name="connsiteY150" fmla="*/ 1085850 h 1557338"/>
              <a:gd name="connsiteX151" fmla="*/ 5686425 w 6329363"/>
              <a:gd name="connsiteY151" fmla="*/ 1071563 h 1557338"/>
              <a:gd name="connsiteX152" fmla="*/ 5843588 w 6329363"/>
              <a:gd name="connsiteY152" fmla="*/ 1042988 h 1557338"/>
              <a:gd name="connsiteX153" fmla="*/ 6172200 w 6329363"/>
              <a:gd name="connsiteY153" fmla="*/ 1057275 h 1557338"/>
              <a:gd name="connsiteX154" fmla="*/ 6215063 w 6329363"/>
              <a:gd name="connsiteY154" fmla="*/ 1071563 h 1557338"/>
              <a:gd name="connsiteX155" fmla="*/ 6272213 w 6329363"/>
              <a:gd name="connsiteY155" fmla="*/ 1200150 h 1557338"/>
              <a:gd name="connsiteX156" fmla="*/ 6286500 w 6329363"/>
              <a:gd name="connsiteY156" fmla="*/ 1243013 h 1557338"/>
              <a:gd name="connsiteX157" fmla="*/ 6315075 w 6329363"/>
              <a:gd name="connsiteY157" fmla="*/ 1414463 h 1557338"/>
              <a:gd name="connsiteX158" fmla="*/ 6329363 w 6329363"/>
              <a:gd name="connsiteY158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957263 w 6329363"/>
              <a:gd name="connsiteY8" fmla="*/ 1271588 h 1557338"/>
              <a:gd name="connsiteX9" fmla="*/ 1771650 w 6329363"/>
              <a:gd name="connsiteY9" fmla="*/ 1257300 h 1557338"/>
              <a:gd name="connsiteX10" fmla="*/ 1885950 w 6329363"/>
              <a:gd name="connsiteY10" fmla="*/ 1228725 h 1557338"/>
              <a:gd name="connsiteX11" fmla="*/ 1943100 w 6329363"/>
              <a:gd name="connsiteY11" fmla="*/ 1185863 h 1557338"/>
              <a:gd name="connsiteX12" fmla="*/ 2028825 w 6329363"/>
              <a:gd name="connsiteY12" fmla="*/ 1128713 h 1557338"/>
              <a:gd name="connsiteX13" fmla="*/ 2114550 w 6329363"/>
              <a:gd name="connsiteY13" fmla="*/ 957263 h 1557338"/>
              <a:gd name="connsiteX14" fmla="*/ 2128838 w 6329363"/>
              <a:gd name="connsiteY14" fmla="*/ 914400 h 1557338"/>
              <a:gd name="connsiteX15" fmla="*/ 2071688 w 6329363"/>
              <a:gd name="connsiteY15" fmla="*/ 785813 h 1557338"/>
              <a:gd name="connsiteX16" fmla="*/ 2028825 w 6329363"/>
              <a:gd name="connsiteY16" fmla="*/ 700088 h 1557338"/>
              <a:gd name="connsiteX17" fmla="*/ 1943100 w 6329363"/>
              <a:gd name="connsiteY17" fmla="*/ 614363 h 1557338"/>
              <a:gd name="connsiteX18" fmla="*/ 1814513 w 6329363"/>
              <a:gd name="connsiteY18" fmla="*/ 528638 h 1557338"/>
              <a:gd name="connsiteX19" fmla="*/ 1757363 w 6329363"/>
              <a:gd name="connsiteY19" fmla="*/ 500063 h 1557338"/>
              <a:gd name="connsiteX20" fmla="*/ 1714500 w 6329363"/>
              <a:gd name="connsiteY20" fmla="*/ 471488 h 1557338"/>
              <a:gd name="connsiteX21" fmla="*/ 1643063 w 6329363"/>
              <a:gd name="connsiteY21" fmla="*/ 457200 h 1557338"/>
              <a:gd name="connsiteX22" fmla="*/ 1528763 w 6329363"/>
              <a:gd name="connsiteY22" fmla="*/ 414338 h 1557338"/>
              <a:gd name="connsiteX23" fmla="*/ 1200150 w 6329363"/>
              <a:gd name="connsiteY23" fmla="*/ 428625 h 1557338"/>
              <a:gd name="connsiteX24" fmla="*/ 1042988 w 6329363"/>
              <a:gd name="connsiteY24" fmla="*/ 471488 h 1557338"/>
              <a:gd name="connsiteX25" fmla="*/ 971550 w 6329363"/>
              <a:gd name="connsiteY25" fmla="*/ 485775 h 1557338"/>
              <a:gd name="connsiteX26" fmla="*/ 885825 w 6329363"/>
              <a:gd name="connsiteY26" fmla="*/ 542925 h 1557338"/>
              <a:gd name="connsiteX27" fmla="*/ 842963 w 6329363"/>
              <a:gd name="connsiteY27" fmla="*/ 571500 h 1557338"/>
              <a:gd name="connsiteX28" fmla="*/ 814388 w 6329363"/>
              <a:gd name="connsiteY28" fmla="*/ 614363 h 1557338"/>
              <a:gd name="connsiteX29" fmla="*/ 785813 w 6329363"/>
              <a:gd name="connsiteY29" fmla="*/ 700088 h 1557338"/>
              <a:gd name="connsiteX30" fmla="*/ 828675 w 6329363"/>
              <a:gd name="connsiteY30" fmla="*/ 871538 h 1557338"/>
              <a:gd name="connsiteX31" fmla="*/ 871538 w 6329363"/>
              <a:gd name="connsiteY31" fmla="*/ 914400 h 1557338"/>
              <a:gd name="connsiteX32" fmla="*/ 942975 w 6329363"/>
              <a:gd name="connsiteY32" fmla="*/ 985838 h 1557338"/>
              <a:gd name="connsiteX33" fmla="*/ 1014413 w 6329363"/>
              <a:gd name="connsiteY33" fmla="*/ 1042988 h 1557338"/>
              <a:gd name="connsiteX34" fmla="*/ 1100138 w 6329363"/>
              <a:gd name="connsiteY34" fmla="*/ 1100138 h 1557338"/>
              <a:gd name="connsiteX35" fmla="*/ 1243013 w 6329363"/>
              <a:gd name="connsiteY35" fmla="*/ 1143000 h 1557338"/>
              <a:gd name="connsiteX36" fmla="*/ 1300163 w 6329363"/>
              <a:gd name="connsiteY36" fmla="*/ 1171575 h 1557338"/>
              <a:gd name="connsiteX37" fmla="*/ 1457325 w 6329363"/>
              <a:gd name="connsiteY37" fmla="*/ 1200150 h 1557338"/>
              <a:gd name="connsiteX38" fmla="*/ 1771650 w 6329363"/>
              <a:gd name="connsiteY38" fmla="*/ 1228725 h 1557338"/>
              <a:gd name="connsiteX39" fmla="*/ 2786063 w 6329363"/>
              <a:gd name="connsiteY39" fmla="*/ 1214438 h 1557338"/>
              <a:gd name="connsiteX40" fmla="*/ 2957513 w 6329363"/>
              <a:gd name="connsiteY40" fmla="*/ 1200150 h 1557338"/>
              <a:gd name="connsiteX41" fmla="*/ 3586163 w 6329363"/>
              <a:gd name="connsiteY41" fmla="*/ 1171575 h 1557338"/>
              <a:gd name="connsiteX42" fmla="*/ 3671888 w 6329363"/>
              <a:gd name="connsiteY42" fmla="*/ 1185863 h 1557338"/>
              <a:gd name="connsiteX43" fmla="*/ 3729038 w 6329363"/>
              <a:gd name="connsiteY43" fmla="*/ 1200150 h 1557338"/>
              <a:gd name="connsiteX44" fmla="*/ 3800475 w 6329363"/>
              <a:gd name="connsiteY44" fmla="*/ 1171575 h 1557338"/>
              <a:gd name="connsiteX45" fmla="*/ 3929063 w 6329363"/>
              <a:gd name="connsiteY45" fmla="*/ 1157288 h 1557338"/>
              <a:gd name="connsiteX46" fmla="*/ 4043363 w 6329363"/>
              <a:gd name="connsiteY46" fmla="*/ 1143000 h 1557338"/>
              <a:gd name="connsiteX47" fmla="*/ 4286250 w 6329363"/>
              <a:gd name="connsiteY47" fmla="*/ 1128713 h 1557338"/>
              <a:gd name="connsiteX48" fmla="*/ 4514850 w 6329363"/>
              <a:gd name="connsiteY48" fmla="*/ 1100138 h 1557338"/>
              <a:gd name="connsiteX49" fmla="*/ 4586288 w 6329363"/>
              <a:gd name="connsiteY49" fmla="*/ 1085850 h 1557338"/>
              <a:gd name="connsiteX50" fmla="*/ 4643438 w 6329363"/>
              <a:gd name="connsiteY50" fmla="*/ 1057275 h 1557338"/>
              <a:gd name="connsiteX51" fmla="*/ 4657725 w 6329363"/>
              <a:gd name="connsiteY51" fmla="*/ 1000125 h 1557338"/>
              <a:gd name="connsiteX52" fmla="*/ 4714875 w 6329363"/>
              <a:gd name="connsiteY52" fmla="*/ 871538 h 1557338"/>
              <a:gd name="connsiteX53" fmla="*/ 4729163 w 6329363"/>
              <a:gd name="connsiteY53" fmla="*/ 785813 h 1557338"/>
              <a:gd name="connsiteX54" fmla="*/ 4714875 w 6329363"/>
              <a:gd name="connsiteY54" fmla="*/ 700088 h 1557338"/>
              <a:gd name="connsiteX55" fmla="*/ 4657725 w 6329363"/>
              <a:gd name="connsiteY55" fmla="*/ 671513 h 1557338"/>
              <a:gd name="connsiteX56" fmla="*/ 4572000 w 6329363"/>
              <a:gd name="connsiteY56" fmla="*/ 657225 h 1557338"/>
              <a:gd name="connsiteX57" fmla="*/ 4529138 w 6329363"/>
              <a:gd name="connsiteY57" fmla="*/ 642938 h 1557338"/>
              <a:gd name="connsiteX58" fmla="*/ 4429125 w 6329363"/>
              <a:gd name="connsiteY58" fmla="*/ 600075 h 1557338"/>
              <a:gd name="connsiteX59" fmla="*/ 4386263 w 6329363"/>
              <a:gd name="connsiteY59" fmla="*/ 571500 h 1557338"/>
              <a:gd name="connsiteX60" fmla="*/ 4257675 w 6329363"/>
              <a:gd name="connsiteY60" fmla="*/ 542925 h 1557338"/>
              <a:gd name="connsiteX61" fmla="*/ 3829050 w 6329363"/>
              <a:gd name="connsiteY61" fmla="*/ 557213 h 1557338"/>
              <a:gd name="connsiteX62" fmla="*/ 3786188 w 6329363"/>
              <a:gd name="connsiteY62" fmla="*/ 571500 h 1557338"/>
              <a:gd name="connsiteX63" fmla="*/ 3671888 w 6329363"/>
              <a:gd name="connsiteY63" fmla="*/ 600075 h 1557338"/>
              <a:gd name="connsiteX64" fmla="*/ 3586163 w 6329363"/>
              <a:gd name="connsiteY64" fmla="*/ 657225 h 1557338"/>
              <a:gd name="connsiteX65" fmla="*/ 3514725 w 6329363"/>
              <a:gd name="connsiteY65" fmla="*/ 728663 h 1557338"/>
              <a:gd name="connsiteX66" fmla="*/ 3543300 w 6329363"/>
              <a:gd name="connsiteY66" fmla="*/ 857250 h 1557338"/>
              <a:gd name="connsiteX67" fmla="*/ 3700463 w 6329363"/>
              <a:gd name="connsiteY67" fmla="*/ 985838 h 1557338"/>
              <a:gd name="connsiteX68" fmla="*/ 3814763 w 6329363"/>
              <a:gd name="connsiteY68" fmla="*/ 1114425 h 1557338"/>
              <a:gd name="connsiteX69" fmla="*/ 3857625 w 6329363"/>
              <a:gd name="connsiteY69" fmla="*/ 1128713 h 1557338"/>
              <a:gd name="connsiteX70" fmla="*/ 3943350 w 6329363"/>
              <a:gd name="connsiteY70" fmla="*/ 1185863 h 1557338"/>
              <a:gd name="connsiteX71" fmla="*/ 3986213 w 6329363"/>
              <a:gd name="connsiteY71" fmla="*/ 1214438 h 1557338"/>
              <a:gd name="connsiteX72" fmla="*/ 4100513 w 6329363"/>
              <a:gd name="connsiteY72" fmla="*/ 1243013 h 1557338"/>
              <a:gd name="connsiteX73" fmla="*/ 4786313 w 6329363"/>
              <a:gd name="connsiteY73" fmla="*/ 1228725 h 1557338"/>
              <a:gd name="connsiteX74" fmla="*/ 4943475 w 6329363"/>
              <a:gd name="connsiteY74" fmla="*/ 1200150 h 1557338"/>
              <a:gd name="connsiteX75" fmla="*/ 5029200 w 6329363"/>
              <a:gd name="connsiteY75" fmla="*/ 1171575 h 1557338"/>
              <a:gd name="connsiteX76" fmla="*/ 5114925 w 6329363"/>
              <a:gd name="connsiteY76" fmla="*/ 1157288 h 1557338"/>
              <a:gd name="connsiteX77" fmla="*/ 5157788 w 6329363"/>
              <a:gd name="connsiteY77" fmla="*/ 1128713 h 1557338"/>
              <a:gd name="connsiteX78" fmla="*/ 5329238 w 6329363"/>
              <a:gd name="connsiteY78" fmla="*/ 1100138 h 1557338"/>
              <a:gd name="connsiteX79" fmla="*/ 5414963 w 6329363"/>
              <a:gd name="connsiteY79" fmla="*/ 1085850 h 1557338"/>
              <a:gd name="connsiteX80" fmla="*/ 5500688 w 6329363"/>
              <a:gd name="connsiteY80" fmla="*/ 1057275 h 1557338"/>
              <a:gd name="connsiteX81" fmla="*/ 5543550 w 6329363"/>
              <a:gd name="connsiteY81" fmla="*/ 1042988 h 1557338"/>
              <a:gd name="connsiteX82" fmla="*/ 5600700 w 6329363"/>
              <a:gd name="connsiteY82" fmla="*/ 1028700 h 1557338"/>
              <a:gd name="connsiteX83" fmla="*/ 5614988 w 6329363"/>
              <a:gd name="connsiteY83" fmla="*/ 985838 h 1557338"/>
              <a:gd name="connsiteX84" fmla="*/ 5643563 w 6329363"/>
              <a:gd name="connsiteY84" fmla="*/ 942975 h 1557338"/>
              <a:gd name="connsiteX85" fmla="*/ 5672138 w 6329363"/>
              <a:gd name="connsiteY85" fmla="*/ 857250 h 1557338"/>
              <a:gd name="connsiteX86" fmla="*/ 5657850 w 6329363"/>
              <a:gd name="connsiteY86" fmla="*/ 342900 h 1557338"/>
              <a:gd name="connsiteX87" fmla="*/ 5629275 w 6329363"/>
              <a:gd name="connsiteY87" fmla="*/ 300038 h 1557338"/>
              <a:gd name="connsiteX88" fmla="*/ 5500688 w 6329363"/>
              <a:gd name="connsiteY88" fmla="*/ 200025 h 1557338"/>
              <a:gd name="connsiteX89" fmla="*/ 5357813 w 6329363"/>
              <a:gd name="connsiteY89" fmla="*/ 142875 h 1557338"/>
              <a:gd name="connsiteX90" fmla="*/ 5286375 w 6329363"/>
              <a:gd name="connsiteY90" fmla="*/ 114300 h 1557338"/>
              <a:gd name="connsiteX91" fmla="*/ 5072063 w 6329363"/>
              <a:gd name="connsiteY91" fmla="*/ 100013 h 1557338"/>
              <a:gd name="connsiteX92" fmla="*/ 4629150 w 6329363"/>
              <a:gd name="connsiteY92" fmla="*/ 71438 h 1557338"/>
              <a:gd name="connsiteX93" fmla="*/ 4386263 w 6329363"/>
              <a:gd name="connsiteY93" fmla="*/ 28575 h 1557338"/>
              <a:gd name="connsiteX94" fmla="*/ 3829050 w 6329363"/>
              <a:gd name="connsiteY94" fmla="*/ 0 h 1557338"/>
              <a:gd name="connsiteX95" fmla="*/ 2843213 w 6329363"/>
              <a:gd name="connsiteY95" fmla="*/ 14288 h 1557338"/>
              <a:gd name="connsiteX96" fmla="*/ 2671763 w 6329363"/>
              <a:gd name="connsiteY96" fmla="*/ 42863 h 1557338"/>
              <a:gd name="connsiteX97" fmla="*/ 2543175 w 6329363"/>
              <a:gd name="connsiteY97" fmla="*/ 57150 h 1557338"/>
              <a:gd name="connsiteX98" fmla="*/ 2357438 w 6329363"/>
              <a:gd name="connsiteY98" fmla="*/ 85725 h 1557338"/>
              <a:gd name="connsiteX99" fmla="*/ 2286000 w 6329363"/>
              <a:gd name="connsiteY99" fmla="*/ 100013 h 1557338"/>
              <a:gd name="connsiteX100" fmla="*/ 2085975 w 6329363"/>
              <a:gd name="connsiteY100" fmla="*/ 114300 h 1557338"/>
              <a:gd name="connsiteX101" fmla="*/ 1971675 w 6329363"/>
              <a:gd name="connsiteY101" fmla="*/ 128588 h 1557338"/>
              <a:gd name="connsiteX102" fmla="*/ 1828800 w 6329363"/>
              <a:gd name="connsiteY102" fmla="*/ 142875 h 1557338"/>
              <a:gd name="connsiteX103" fmla="*/ 1671638 w 6329363"/>
              <a:gd name="connsiteY103" fmla="*/ 171450 h 1557338"/>
              <a:gd name="connsiteX104" fmla="*/ 1614488 w 6329363"/>
              <a:gd name="connsiteY104" fmla="*/ 185738 h 1557338"/>
              <a:gd name="connsiteX105" fmla="*/ 1514475 w 6329363"/>
              <a:gd name="connsiteY105" fmla="*/ 200025 h 1557338"/>
              <a:gd name="connsiteX106" fmla="*/ 1428750 w 6329363"/>
              <a:gd name="connsiteY106" fmla="*/ 228600 h 1557338"/>
              <a:gd name="connsiteX107" fmla="*/ 1300163 w 6329363"/>
              <a:gd name="connsiteY107" fmla="*/ 257175 h 1557338"/>
              <a:gd name="connsiteX108" fmla="*/ 1185863 w 6329363"/>
              <a:gd name="connsiteY108" fmla="*/ 314325 h 1557338"/>
              <a:gd name="connsiteX109" fmla="*/ 1143000 w 6329363"/>
              <a:gd name="connsiteY109" fmla="*/ 328613 h 1557338"/>
              <a:gd name="connsiteX110" fmla="*/ 1085850 w 6329363"/>
              <a:gd name="connsiteY110" fmla="*/ 357188 h 1557338"/>
              <a:gd name="connsiteX111" fmla="*/ 1042988 w 6329363"/>
              <a:gd name="connsiteY111" fmla="*/ 371475 h 1557338"/>
              <a:gd name="connsiteX112" fmla="*/ 985838 w 6329363"/>
              <a:gd name="connsiteY112" fmla="*/ 400050 h 1557338"/>
              <a:gd name="connsiteX113" fmla="*/ 900113 w 6329363"/>
              <a:gd name="connsiteY113" fmla="*/ 457200 h 1557338"/>
              <a:gd name="connsiteX114" fmla="*/ 842963 w 6329363"/>
              <a:gd name="connsiteY114" fmla="*/ 471488 h 1557338"/>
              <a:gd name="connsiteX115" fmla="*/ 800100 w 6329363"/>
              <a:gd name="connsiteY115" fmla="*/ 500063 h 1557338"/>
              <a:gd name="connsiteX116" fmla="*/ 742950 w 6329363"/>
              <a:gd name="connsiteY116" fmla="*/ 585788 h 1557338"/>
              <a:gd name="connsiteX117" fmla="*/ 785813 w 6329363"/>
              <a:gd name="connsiteY117" fmla="*/ 814388 h 1557338"/>
              <a:gd name="connsiteX118" fmla="*/ 857250 w 6329363"/>
              <a:gd name="connsiteY118" fmla="*/ 900113 h 1557338"/>
              <a:gd name="connsiteX119" fmla="*/ 914400 w 6329363"/>
              <a:gd name="connsiteY119" fmla="*/ 985838 h 1557338"/>
              <a:gd name="connsiteX120" fmla="*/ 1028700 w 6329363"/>
              <a:gd name="connsiteY120" fmla="*/ 1071563 h 1557338"/>
              <a:gd name="connsiteX121" fmla="*/ 1071563 w 6329363"/>
              <a:gd name="connsiteY121" fmla="*/ 1100138 h 1557338"/>
              <a:gd name="connsiteX122" fmla="*/ 1171575 w 6329363"/>
              <a:gd name="connsiteY122" fmla="*/ 1143000 h 1557338"/>
              <a:gd name="connsiteX123" fmla="*/ 1214438 w 6329363"/>
              <a:gd name="connsiteY123" fmla="*/ 1171575 h 1557338"/>
              <a:gd name="connsiteX124" fmla="*/ 1300163 w 6329363"/>
              <a:gd name="connsiteY124" fmla="*/ 1200150 h 1557338"/>
              <a:gd name="connsiteX125" fmla="*/ 1371600 w 6329363"/>
              <a:gd name="connsiteY125" fmla="*/ 1228725 h 1557338"/>
              <a:gd name="connsiteX126" fmla="*/ 1457325 w 6329363"/>
              <a:gd name="connsiteY126" fmla="*/ 1243013 h 1557338"/>
              <a:gd name="connsiteX127" fmla="*/ 1628775 w 6329363"/>
              <a:gd name="connsiteY127" fmla="*/ 1314450 h 1557338"/>
              <a:gd name="connsiteX128" fmla="*/ 1828800 w 6329363"/>
              <a:gd name="connsiteY128" fmla="*/ 1343025 h 1557338"/>
              <a:gd name="connsiteX129" fmla="*/ 1943100 w 6329363"/>
              <a:gd name="connsiteY129" fmla="*/ 1371600 h 1557338"/>
              <a:gd name="connsiteX130" fmla="*/ 2143125 w 6329363"/>
              <a:gd name="connsiteY130" fmla="*/ 1400175 h 1557338"/>
              <a:gd name="connsiteX131" fmla="*/ 2286000 w 6329363"/>
              <a:gd name="connsiteY131" fmla="*/ 1428750 h 1557338"/>
              <a:gd name="connsiteX132" fmla="*/ 3471863 w 6329363"/>
              <a:gd name="connsiteY132" fmla="*/ 1414463 h 1557338"/>
              <a:gd name="connsiteX133" fmla="*/ 3714750 w 6329363"/>
              <a:gd name="connsiteY133" fmla="*/ 1371600 h 1557338"/>
              <a:gd name="connsiteX134" fmla="*/ 3771900 w 6329363"/>
              <a:gd name="connsiteY134" fmla="*/ 1357313 h 1557338"/>
              <a:gd name="connsiteX135" fmla="*/ 4014788 w 6329363"/>
              <a:gd name="connsiteY135" fmla="*/ 1343025 h 1557338"/>
              <a:gd name="connsiteX136" fmla="*/ 4171950 w 6329363"/>
              <a:gd name="connsiteY136" fmla="*/ 1328738 h 1557338"/>
              <a:gd name="connsiteX137" fmla="*/ 4314825 w 6329363"/>
              <a:gd name="connsiteY137" fmla="*/ 1300163 h 1557338"/>
              <a:gd name="connsiteX138" fmla="*/ 4429125 w 6329363"/>
              <a:gd name="connsiteY138" fmla="*/ 1271588 h 1557338"/>
              <a:gd name="connsiteX139" fmla="*/ 4572000 w 6329363"/>
              <a:gd name="connsiteY139" fmla="*/ 1243013 h 1557338"/>
              <a:gd name="connsiteX140" fmla="*/ 4643438 w 6329363"/>
              <a:gd name="connsiteY140" fmla="*/ 1228725 h 1557338"/>
              <a:gd name="connsiteX141" fmla="*/ 4757738 w 6329363"/>
              <a:gd name="connsiteY141" fmla="*/ 1214438 h 1557338"/>
              <a:gd name="connsiteX142" fmla="*/ 4829175 w 6329363"/>
              <a:gd name="connsiteY142" fmla="*/ 1200150 h 1557338"/>
              <a:gd name="connsiteX143" fmla="*/ 4957763 w 6329363"/>
              <a:gd name="connsiteY143" fmla="*/ 1171575 h 1557338"/>
              <a:gd name="connsiteX144" fmla="*/ 5086350 w 6329363"/>
              <a:gd name="connsiteY144" fmla="*/ 1157288 h 1557338"/>
              <a:gd name="connsiteX145" fmla="*/ 5157788 w 6329363"/>
              <a:gd name="connsiteY145" fmla="*/ 1143000 h 1557338"/>
              <a:gd name="connsiteX146" fmla="*/ 5257800 w 6329363"/>
              <a:gd name="connsiteY146" fmla="*/ 1128713 h 1557338"/>
              <a:gd name="connsiteX147" fmla="*/ 5329238 w 6329363"/>
              <a:gd name="connsiteY147" fmla="*/ 1114425 h 1557338"/>
              <a:gd name="connsiteX148" fmla="*/ 5457825 w 6329363"/>
              <a:gd name="connsiteY148" fmla="*/ 1100138 h 1557338"/>
              <a:gd name="connsiteX149" fmla="*/ 5529263 w 6329363"/>
              <a:gd name="connsiteY149" fmla="*/ 1085850 h 1557338"/>
              <a:gd name="connsiteX150" fmla="*/ 5686425 w 6329363"/>
              <a:gd name="connsiteY150" fmla="*/ 1071563 h 1557338"/>
              <a:gd name="connsiteX151" fmla="*/ 5843588 w 6329363"/>
              <a:gd name="connsiteY151" fmla="*/ 1042988 h 1557338"/>
              <a:gd name="connsiteX152" fmla="*/ 6172200 w 6329363"/>
              <a:gd name="connsiteY152" fmla="*/ 1057275 h 1557338"/>
              <a:gd name="connsiteX153" fmla="*/ 6215063 w 6329363"/>
              <a:gd name="connsiteY153" fmla="*/ 1071563 h 1557338"/>
              <a:gd name="connsiteX154" fmla="*/ 6272213 w 6329363"/>
              <a:gd name="connsiteY154" fmla="*/ 1200150 h 1557338"/>
              <a:gd name="connsiteX155" fmla="*/ 6286500 w 6329363"/>
              <a:gd name="connsiteY155" fmla="*/ 1243013 h 1557338"/>
              <a:gd name="connsiteX156" fmla="*/ 6315075 w 6329363"/>
              <a:gd name="connsiteY156" fmla="*/ 1414463 h 1557338"/>
              <a:gd name="connsiteX157" fmla="*/ 6329363 w 6329363"/>
              <a:gd name="connsiteY157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957263 w 6329363"/>
              <a:gd name="connsiteY8" fmla="*/ 1271588 h 1557338"/>
              <a:gd name="connsiteX9" fmla="*/ 1771650 w 6329363"/>
              <a:gd name="connsiteY9" fmla="*/ 1257300 h 1557338"/>
              <a:gd name="connsiteX10" fmla="*/ 1885950 w 6329363"/>
              <a:gd name="connsiteY10" fmla="*/ 1228725 h 1557338"/>
              <a:gd name="connsiteX11" fmla="*/ 1943100 w 6329363"/>
              <a:gd name="connsiteY11" fmla="*/ 1185863 h 1557338"/>
              <a:gd name="connsiteX12" fmla="*/ 2028825 w 6329363"/>
              <a:gd name="connsiteY12" fmla="*/ 1128713 h 1557338"/>
              <a:gd name="connsiteX13" fmla="*/ 2114550 w 6329363"/>
              <a:gd name="connsiteY13" fmla="*/ 957263 h 1557338"/>
              <a:gd name="connsiteX14" fmla="*/ 2128838 w 6329363"/>
              <a:gd name="connsiteY14" fmla="*/ 914400 h 1557338"/>
              <a:gd name="connsiteX15" fmla="*/ 2071688 w 6329363"/>
              <a:gd name="connsiteY15" fmla="*/ 785813 h 1557338"/>
              <a:gd name="connsiteX16" fmla="*/ 2028825 w 6329363"/>
              <a:gd name="connsiteY16" fmla="*/ 700088 h 1557338"/>
              <a:gd name="connsiteX17" fmla="*/ 1943100 w 6329363"/>
              <a:gd name="connsiteY17" fmla="*/ 614363 h 1557338"/>
              <a:gd name="connsiteX18" fmla="*/ 1814513 w 6329363"/>
              <a:gd name="connsiteY18" fmla="*/ 528638 h 1557338"/>
              <a:gd name="connsiteX19" fmla="*/ 1757363 w 6329363"/>
              <a:gd name="connsiteY19" fmla="*/ 500063 h 1557338"/>
              <a:gd name="connsiteX20" fmla="*/ 1714500 w 6329363"/>
              <a:gd name="connsiteY20" fmla="*/ 471488 h 1557338"/>
              <a:gd name="connsiteX21" fmla="*/ 1643063 w 6329363"/>
              <a:gd name="connsiteY21" fmla="*/ 457200 h 1557338"/>
              <a:gd name="connsiteX22" fmla="*/ 1528763 w 6329363"/>
              <a:gd name="connsiteY22" fmla="*/ 414338 h 1557338"/>
              <a:gd name="connsiteX23" fmla="*/ 1200150 w 6329363"/>
              <a:gd name="connsiteY23" fmla="*/ 428625 h 1557338"/>
              <a:gd name="connsiteX24" fmla="*/ 1042988 w 6329363"/>
              <a:gd name="connsiteY24" fmla="*/ 471488 h 1557338"/>
              <a:gd name="connsiteX25" fmla="*/ 971550 w 6329363"/>
              <a:gd name="connsiteY25" fmla="*/ 485775 h 1557338"/>
              <a:gd name="connsiteX26" fmla="*/ 885825 w 6329363"/>
              <a:gd name="connsiteY26" fmla="*/ 542925 h 1557338"/>
              <a:gd name="connsiteX27" fmla="*/ 842963 w 6329363"/>
              <a:gd name="connsiteY27" fmla="*/ 571500 h 1557338"/>
              <a:gd name="connsiteX28" fmla="*/ 814388 w 6329363"/>
              <a:gd name="connsiteY28" fmla="*/ 614363 h 1557338"/>
              <a:gd name="connsiteX29" fmla="*/ 785813 w 6329363"/>
              <a:gd name="connsiteY29" fmla="*/ 700088 h 1557338"/>
              <a:gd name="connsiteX30" fmla="*/ 828675 w 6329363"/>
              <a:gd name="connsiteY30" fmla="*/ 871538 h 1557338"/>
              <a:gd name="connsiteX31" fmla="*/ 871538 w 6329363"/>
              <a:gd name="connsiteY31" fmla="*/ 914400 h 1557338"/>
              <a:gd name="connsiteX32" fmla="*/ 942975 w 6329363"/>
              <a:gd name="connsiteY32" fmla="*/ 985838 h 1557338"/>
              <a:gd name="connsiteX33" fmla="*/ 1014413 w 6329363"/>
              <a:gd name="connsiteY33" fmla="*/ 1042988 h 1557338"/>
              <a:gd name="connsiteX34" fmla="*/ 1100138 w 6329363"/>
              <a:gd name="connsiteY34" fmla="*/ 1100138 h 1557338"/>
              <a:gd name="connsiteX35" fmla="*/ 1243013 w 6329363"/>
              <a:gd name="connsiteY35" fmla="*/ 1143000 h 1557338"/>
              <a:gd name="connsiteX36" fmla="*/ 1300163 w 6329363"/>
              <a:gd name="connsiteY36" fmla="*/ 1171575 h 1557338"/>
              <a:gd name="connsiteX37" fmla="*/ 1457325 w 6329363"/>
              <a:gd name="connsiteY37" fmla="*/ 1200150 h 1557338"/>
              <a:gd name="connsiteX38" fmla="*/ 1771650 w 6329363"/>
              <a:gd name="connsiteY38" fmla="*/ 1228725 h 1557338"/>
              <a:gd name="connsiteX39" fmla="*/ 2786063 w 6329363"/>
              <a:gd name="connsiteY39" fmla="*/ 1214438 h 1557338"/>
              <a:gd name="connsiteX40" fmla="*/ 2957513 w 6329363"/>
              <a:gd name="connsiteY40" fmla="*/ 1200150 h 1557338"/>
              <a:gd name="connsiteX41" fmla="*/ 3586163 w 6329363"/>
              <a:gd name="connsiteY41" fmla="*/ 1171575 h 1557338"/>
              <a:gd name="connsiteX42" fmla="*/ 3671888 w 6329363"/>
              <a:gd name="connsiteY42" fmla="*/ 1185863 h 1557338"/>
              <a:gd name="connsiteX43" fmla="*/ 3729038 w 6329363"/>
              <a:gd name="connsiteY43" fmla="*/ 1200150 h 1557338"/>
              <a:gd name="connsiteX44" fmla="*/ 3800475 w 6329363"/>
              <a:gd name="connsiteY44" fmla="*/ 1171575 h 1557338"/>
              <a:gd name="connsiteX45" fmla="*/ 3929063 w 6329363"/>
              <a:gd name="connsiteY45" fmla="*/ 1157288 h 1557338"/>
              <a:gd name="connsiteX46" fmla="*/ 4043363 w 6329363"/>
              <a:gd name="connsiteY46" fmla="*/ 1143000 h 1557338"/>
              <a:gd name="connsiteX47" fmla="*/ 4286250 w 6329363"/>
              <a:gd name="connsiteY47" fmla="*/ 1128713 h 1557338"/>
              <a:gd name="connsiteX48" fmla="*/ 4514850 w 6329363"/>
              <a:gd name="connsiteY48" fmla="*/ 1100138 h 1557338"/>
              <a:gd name="connsiteX49" fmla="*/ 4586288 w 6329363"/>
              <a:gd name="connsiteY49" fmla="*/ 1085850 h 1557338"/>
              <a:gd name="connsiteX50" fmla="*/ 4643438 w 6329363"/>
              <a:gd name="connsiteY50" fmla="*/ 1057275 h 1557338"/>
              <a:gd name="connsiteX51" fmla="*/ 4657725 w 6329363"/>
              <a:gd name="connsiteY51" fmla="*/ 1000125 h 1557338"/>
              <a:gd name="connsiteX52" fmla="*/ 4714875 w 6329363"/>
              <a:gd name="connsiteY52" fmla="*/ 871538 h 1557338"/>
              <a:gd name="connsiteX53" fmla="*/ 4729163 w 6329363"/>
              <a:gd name="connsiteY53" fmla="*/ 785813 h 1557338"/>
              <a:gd name="connsiteX54" fmla="*/ 4714875 w 6329363"/>
              <a:gd name="connsiteY54" fmla="*/ 700088 h 1557338"/>
              <a:gd name="connsiteX55" fmla="*/ 4657725 w 6329363"/>
              <a:gd name="connsiteY55" fmla="*/ 671513 h 1557338"/>
              <a:gd name="connsiteX56" fmla="*/ 4572000 w 6329363"/>
              <a:gd name="connsiteY56" fmla="*/ 657225 h 1557338"/>
              <a:gd name="connsiteX57" fmla="*/ 4529138 w 6329363"/>
              <a:gd name="connsiteY57" fmla="*/ 642938 h 1557338"/>
              <a:gd name="connsiteX58" fmla="*/ 4429125 w 6329363"/>
              <a:gd name="connsiteY58" fmla="*/ 600075 h 1557338"/>
              <a:gd name="connsiteX59" fmla="*/ 4386263 w 6329363"/>
              <a:gd name="connsiteY59" fmla="*/ 571500 h 1557338"/>
              <a:gd name="connsiteX60" fmla="*/ 4257675 w 6329363"/>
              <a:gd name="connsiteY60" fmla="*/ 542925 h 1557338"/>
              <a:gd name="connsiteX61" fmla="*/ 3829050 w 6329363"/>
              <a:gd name="connsiteY61" fmla="*/ 557213 h 1557338"/>
              <a:gd name="connsiteX62" fmla="*/ 3786188 w 6329363"/>
              <a:gd name="connsiteY62" fmla="*/ 571500 h 1557338"/>
              <a:gd name="connsiteX63" fmla="*/ 3671888 w 6329363"/>
              <a:gd name="connsiteY63" fmla="*/ 600075 h 1557338"/>
              <a:gd name="connsiteX64" fmla="*/ 3586163 w 6329363"/>
              <a:gd name="connsiteY64" fmla="*/ 657225 h 1557338"/>
              <a:gd name="connsiteX65" fmla="*/ 3514725 w 6329363"/>
              <a:gd name="connsiteY65" fmla="*/ 728663 h 1557338"/>
              <a:gd name="connsiteX66" fmla="*/ 3543300 w 6329363"/>
              <a:gd name="connsiteY66" fmla="*/ 857250 h 1557338"/>
              <a:gd name="connsiteX67" fmla="*/ 3700463 w 6329363"/>
              <a:gd name="connsiteY67" fmla="*/ 985838 h 1557338"/>
              <a:gd name="connsiteX68" fmla="*/ 3814763 w 6329363"/>
              <a:gd name="connsiteY68" fmla="*/ 1114425 h 1557338"/>
              <a:gd name="connsiteX69" fmla="*/ 3857625 w 6329363"/>
              <a:gd name="connsiteY69" fmla="*/ 1128713 h 1557338"/>
              <a:gd name="connsiteX70" fmla="*/ 3943350 w 6329363"/>
              <a:gd name="connsiteY70" fmla="*/ 1185863 h 1557338"/>
              <a:gd name="connsiteX71" fmla="*/ 3986213 w 6329363"/>
              <a:gd name="connsiteY71" fmla="*/ 1214438 h 1557338"/>
              <a:gd name="connsiteX72" fmla="*/ 4100513 w 6329363"/>
              <a:gd name="connsiteY72" fmla="*/ 1243013 h 1557338"/>
              <a:gd name="connsiteX73" fmla="*/ 4786313 w 6329363"/>
              <a:gd name="connsiteY73" fmla="*/ 1228725 h 1557338"/>
              <a:gd name="connsiteX74" fmla="*/ 4943475 w 6329363"/>
              <a:gd name="connsiteY74" fmla="*/ 1200150 h 1557338"/>
              <a:gd name="connsiteX75" fmla="*/ 5029200 w 6329363"/>
              <a:gd name="connsiteY75" fmla="*/ 1171575 h 1557338"/>
              <a:gd name="connsiteX76" fmla="*/ 5114925 w 6329363"/>
              <a:gd name="connsiteY76" fmla="*/ 1157288 h 1557338"/>
              <a:gd name="connsiteX77" fmla="*/ 5157788 w 6329363"/>
              <a:gd name="connsiteY77" fmla="*/ 1128713 h 1557338"/>
              <a:gd name="connsiteX78" fmla="*/ 5329238 w 6329363"/>
              <a:gd name="connsiteY78" fmla="*/ 1100138 h 1557338"/>
              <a:gd name="connsiteX79" fmla="*/ 5414963 w 6329363"/>
              <a:gd name="connsiteY79" fmla="*/ 1085850 h 1557338"/>
              <a:gd name="connsiteX80" fmla="*/ 5500688 w 6329363"/>
              <a:gd name="connsiteY80" fmla="*/ 1057275 h 1557338"/>
              <a:gd name="connsiteX81" fmla="*/ 5543550 w 6329363"/>
              <a:gd name="connsiteY81" fmla="*/ 1042988 h 1557338"/>
              <a:gd name="connsiteX82" fmla="*/ 5600700 w 6329363"/>
              <a:gd name="connsiteY82" fmla="*/ 1028700 h 1557338"/>
              <a:gd name="connsiteX83" fmla="*/ 5614988 w 6329363"/>
              <a:gd name="connsiteY83" fmla="*/ 985838 h 1557338"/>
              <a:gd name="connsiteX84" fmla="*/ 5643563 w 6329363"/>
              <a:gd name="connsiteY84" fmla="*/ 942975 h 1557338"/>
              <a:gd name="connsiteX85" fmla="*/ 5672138 w 6329363"/>
              <a:gd name="connsiteY85" fmla="*/ 857250 h 1557338"/>
              <a:gd name="connsiteX86" fmla="*/ 5657850 w 6329363"/>
              <a:gd name="connsiteY86" fmla="*/ 342900 h 1557338"/>
              <a:gd name="connsiteX87" fmla="*/ 5500688 w 6329363"/>
              <a:gd name="connsiteY87" fmla="*/ 200025 h 1557338"/>
              <a:gd name="connsiteX88" fmla="*/ 5357813 w 6329363"/>
              <a:gd name="connsiteY88" fmla="*/ 142875 h 1557338"/>
              <a:gd name="connsiteX89" fmla="*/ 5286375 w 6329363"/>
              <a:gd name="connsiteY89" fmla="*/ 114300 h 1557338"/>
              <a:gd name="connsiteX90" fmla="*/ 5072063 w 6329363"/>
              <a:gd name="connsiteY90" fmla="*/ 100013 h 1557338"/>
              <a:gd name="connsiteX91" fmla="*/ 4629150 w 6329363"/>
              <a:gd name="connsiteY91" fmla="*/ 71438 h 1557338"/>
              <a:gd name="connsiteX92" fmla="*/ 4386263 w 6329363"/>
              <a:gd name="connsiteY92" fmla="*/ 28575 h 1557338"/>
              <a:gd name="connsiteX93" fmla="*/ 3829050 w 6329363"/>
              <a:gd name="connsiteY93" fmla="*/ 0 h 1557338"/>
              <a:gd name="connsiteX94" fmla="*/ 2843213 w 6329363"/>
              <a:gd name="connsiteY94" fmla="*/ 14288 h 1557338"/>
              <a:gd name="connsiteX95" fmla="*/ 2671763 w 6329363"/>
              <a:gd name="connsiteY95" fmla="*/ 42863 h 1557338"/>
              <a:gd name="connsiteX96" fmla="*/ 2543175 w 6329363"/>
              <a:gd name="connsiteY96" fmla="*/ 57150 h 1557338"/>
              <a:gd name="connsiteX97" fmla="*/ 2357438 w 6329363"/>
              <a:gd name="connsiteY97" fmla="*/ 85725 h 1557338"/>
              <a:gd name="connsiteX98" fmla="*/ 2286000 w 6329363"/>
              <a:gd name="connsiteY98" fmla="*/ 100013 h 1557338"/>
              <a:gd name="connsiteX99" fmla="*/ 2085975 w 6329363"/>
              <a:gd name="connsiteY99" fmla="*/ 114300 h 1557338"/>
              <a:gd name="connsiteX100" fmla="*/ 1971675 w 6329363"/>
              <a:gd name="connsiteY100" fmla="*/ 128588 h 1557338"/>
              <a:gd name="connsiteX101" fmla="*/ 1828800 w 6329363"/>
              <a:gd name="connsiteY101" fmla="*/ 142875 h 1557338"/>
              <a:gd name="connsiteX102" fmla="*/ 1671638 w 6329363"/>
              <a:gd name="connsiteY102" fmla="*/ 171450 h 1557338"/>
              <a:gd name="connsiteX103" fmla="*/ 1614488 w 6329363"/>
              <a:gd name="connsiteY103" fmla="*/ 185738 h 1557338"/>
              <a:gd name="connsiteX104" fmla="*/ 1514475 w 6329363"/>
              <a:gd name="connsiteY104" fmla="*/ 200025 h 1557338"/>
              <a:gd name="connsiteX105" fmla="*/ 1428750 w 6329363"/>
              <a:gd name="connsiteY105" fmla="*/ 228600 h 1557338"/>
              <a:gd name="connsiteX106" fmla="*/ 1300163 w 6329363"/>
              <a:gd name="connsiteY106" fmla="*/ 257175 h 1557338"/>
              <a:gd name="connsiteX107" fmla="*/ 1185863 w 6329363"/>
              <a:gd name="connsiteY107" fmla="*/ 314325 h 1557338"/>
              <a:gd name="connsiteX108" fmla="*/ 1143000 w 6329363"/>
              <a:gd name="connsiteY108" fmla="*/ 328613 h 1557338"/>
              <a:gd name="connsiteX109" fmla="*/ 1085850 w 6329363"/>
              <a:gd name="connsiteY109" fmla="*/ 357188 h 1557338"/>
              <a:gd name="connsiteX110" fmla="*/ 1042988 w 6329363"/>
              <a:gd name="connsiteY110" fmla="*/ 371475 h 1557338"/>
              <a:gd name="connsiteX111" fmla="*/ 985838 w 6329363"/>
              <a:gd name="connsiteY111" fmla="*/ 400050 h 1557338"/>
              <a:gd name="connsiteX112" fmla="*/ 900113 w 6329363"/>
              <a:gd name="connsiteY112" fmla="*/ 457200 h 1557338"/>
              <a:gd name="connsiteX113" fmla="*/ 842963 w 6329363"/>
              <a:gd name="connsiteY113" fmla="*/ 471488 h 1557338"/>
              <a:gd name="connsiteX114" fmla="*/ 800100 w 6329363"/>
              <a:gd name="connsiteY114" fmla="*/ 500063 h 1557338"/>
              <a:gd name="connsiteX115" fmla="*/ 742950 w 6329363"/>
              <a:gd name="connsiteY115" fmla="*/ 585788 h 1557338"/>
              <a:gd name="connsiteX116" fmla="*/ 785813 w 6329363"/>
              <a:gd name="connsiteY116" fmla="*/ 814388 h 1557338"/>
              <a:gd name="connsiteX117" fmla="*/ 857250 w 6329363"/>
              <a:gd name="connsiteY117" fmla="*/ 900113 h 1557338"/>
              <a:gd name="connsiteX118" fmla="*/ 914400 w 6329363"/>
              <a:gd name="connsiteY118" fmla="*/ 985838 h 1557338"/>
              <a:gd name="connsiteX119" fmla="*/ 1028700 w 6329363"/>
              <a:gd name="connsiteY119" fmla="*/ 1071563 h 1557338"/>
              <a:gd name="connsiteX120" fmla="*/ 1071563 w 6329363"/>
              <a:gd name="connsiteY120" fmla="*/ 1100138 h 1557338"/>
              <a:gd name="connsiteX121" fmla="*/ 1171575 w 6329363"/>
              <a:gd name="connsiteY121" fmla="*/ 1143000 h 1557338"/>
              <a:gd name="connsiteX122" fmla="*/ 1214438 w 6329363"/>
              <a:gd name="connsiteY122" fmla="*/ 1171575 h 1557338"/>
              <a:gd name="connsiteX123" fmla="*/ 1300163 w 6329363"/>
              <a:gd name="connsiteY123" fmla="*/ 1200150 h 1557338"/>
              <a:gd name="connsiteX124" fmla="*/ 1371600 w 6329363"/>
              <a:gd name="connsiteY124" fmla="*/ 1228725 h 1557338"/>
              <a:gd name="connsiteX125" fmla="*/ 1457325 w 6329363"/>
              <a:gd name="connsiteY125" fmla="*/ 1243013 h 1557338"/>
              <a:gd name="connsiteX126" fmla="*/ 1628775 w 6329363"/>
              <a:gd name="connsiteY126" fmla="*/ 1314450 h 1557338"/>
              <a:gd name="connsiteX127" fmla="*/ 1828800 w 6329363"/>
              <a:gd name="connsiteY127" fmla="*/ 1343025 h 1557338"/>
              <a:gd name="connsiteX128" fmla="*/ 1943100 w 6329363"/>
              <a:gd name="connsiteY128" fmla="*/ 1371600 h 1557338"/>
              <a:gd name="connsiteX129" fmla="*/ 2143125 w 6329363"/>
              <a:gd name="connsiteY129" fmla="*/ 1400175 h 1557338"/>
              <a:gd name="connsiteX130" fmla="*/ 2286000 w 6329363"/>
              <a:gd name="connsiteY130" fmla="*/ 1428750 h 1557338"/>
              <a:gd name="connsiteX131" fmla="*/ 3471863 w 6329363"/>
              <a:gd name="connsiteY131" fmla="*/ 1414463 h 1557338"/>
              <a:gd name="connsiteX132" fmla="*/ 3714750 w 6329363"/>
              <a:gd name="connsiteY132" fmla="*/ 1371600 h 1557338"/>
              <a:gd name="connsiteX133" fmla="*/ 3771900 w 6329363"/>
              <a:gd name="connsiteY133" fmla="*/ 1357313 h 1557338"/>
              <a:gd name="connsiteX134" fmla="*/ 4014788 w 6329363"/>
              <a:gd name="connsiteY134" fmla="*/ 1343025 h 1557338"/>
              <a:gd name="connsiteX135" fmla="*/ 4171950 w 6329363"/>
              <a:gd name="connsiteY135" fmla="*/ 1328738 h 1557338"/>
              <a:gd name="connsiteX136" fmla="*/ 4314825 w 6329363"/>
              <a:gd name="connsiteY136" fmla="*/ 1300163 h 1557338"/>
              <a:gd name="connsiteX137" fmla="*/ 4429125 w 6329363"/>
              <a:gd name="connsiteY137" fmla="*/ 1271588 h 1557338"/>
              <a:gd name="connsiteX138" fmla="*/ 4572000 w 6329363"/>
              <a:gd name="connsiteY138" fmla="*/ 1243013 h 1557338"/>
              <a:gd name="connsiteX139" fmla="*/ 4643438 w 6329363"/>
              <a:gd name="connsiteY139" fmla="*/ 1228725 h 1557338"/>
              <a:gd name="connsiteX140" fmla="*/ 4757738 w 6329363"/>
              <a:gd name="connsiteY140" fmla="*/ 1214438 h 1557338"/>
              <a:gd name="connsiteX141" fmla="*/ 4829175 w 6329363"/>
              <a:gd name="connsiteY141" fmla="*/ 1200150 h 1557338"/>
              <a:gd name="connsiteX142" fmla="*/ 4957763 w 6329363"/>
              <a:gd name="connsiteY142" fmla="*/ 1171575 h 1557338"/>
              <a:gd name="connsiteX143" fmla="*/ 5086350 w 6329363"/>
              <a:gd name="connsiteY143" fmla="*/ 1157288 h 1557338"/>
              <a:gd name="connsiteX144" fmla="*/ 5157788 w 6329363"/>
              <a:gd name="connsiteY144" fmla="*/ 1143000 h 1557338"/>
              <a:gd name="connsiteX145" fmla="*/ 5257800 w 6329363"/>
              <a:gd name="connsiteY145" fmla="*/ 1128713 h 1557338"/>
              <a:gd name="connsiteX146" fmla="*/ 5329238 w 6329363"/>
              <a:gd name="connsiteY146" fmla="*/ 1114425 h 1557338"/>
              <a:gd name="connsiteX147" fmla="*/ 5457825 w 6329363"/>
              <a:gd name="connsiteY147" fmla="*/ 1100138 h 1557338"/>
              <a:gd name="connsiteX148" fmla="*/ 5529263 w 6329363"/>
              <a:gd name="connsiteY148" fmla="*/ 1085850 h 1557338"/>
              <a:gd name="connsiteX149" fmla="*/ 5686425 w 6329363"/>
              <a:gd name="connsiteY149" fmla="*/ 1071563 h 1557338"/>
              <a:gd name="connsiteX150" fmla="*/ 5843588 w 6329363"/>
              <a:gd name="connsiteY150" fmla="*/ 1042988 h 1557338"/>
              <a:gd name="connsiteX151" fmla="*/ 6172200 w 6329363"/>
              <a:gd name="connsiteY151" fmla="*/ 1057275 h 1557338"/>
              <a:gd name="connsiteX152" fmla="*/ 6215063 w 6329363"/>
              <a:gd name="connsiteY152" fmla="*/ 1071563 h 1557338"/>
              <a:gd name="connsiteX153" fmla="*/ 6272213 w 6329363"/>
              <a:gd name="connsiteY153" fmla="*/ 1200150 h 1557338"/>
              <a:gd name="connsiteX154" fmla="*/ 6286500 w 6329363"/>
              <a:gd name="connsiteY154" fmla="*/ 1243013 h 1557338"/>
              <a:gd name="connsiteX155" fmla="*/ 6315075 w 6329363"/>
              <a:gd name="connsiteY155" fmla="*/ 1414463 h 1557338"/>
              <a:gd name="connsiteX156" fmla="*/ 6329363 w 6329363"/>
              <a:gd name="connsiteY156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2957513 w 6329363"/>
              <a:gd name="connsiteY39" fmla="*/ 1200150 h 1557338"/>
              <a:gd name="connsiteX40" fmla="*/ 3586163 w 6329363"/>
              <a:gd name="connsiteY40" fmla="*/ 1171575 h 1557338"/>
              <a:gd name="connsiteX41" fmla="*/ 3671888 w 6329363"/>
              <a:gd name="connsiteY41" fmla="*/ 1185863 h 1557338"/>
              <a:gd name="connsiteX42" fmla="*/ 3729038 w 6329363"/>
              <a:gd name="connsiteY42" fmla="*/ 1200150 h 1557338"/>
              <a:gd name="connsiteX43" fmla="*/ 3800475 w 6329363"/>
              <a:gd name="connsiteY43" fmla="*/ 1171575 h 1557338"/>
              <a:gd name="connsiteX44" fmla="*/ 3929063 w 6329363"/>
              <a:gd name="connsiteY44" fmla="*/ 1157288 h 1557338"/>
              <a:gd name="connsiteX45" fmla="*/ 4043363 w 6329363"/>
              <a:gd name="connsiteY45" fmla="*/ 1143000 h 1557338"/>
              <a:gd name="connsiteX46" fmla="*/ 4286250 w 6329363"/>
              <a:gd name="connsiteY46" fmla="*/ 1128713 h 1557338"/>
              <a:gd name="connsiteX47" fmla="*/ 4514850 w 6329363"/>
              <a:gd name="connsiteY47" fmla="*/ 1100138 h 1557338"/>
              <a:gd name="connsiteX48" fmla="*/ 4586288 w 6329363"/>
              <a:gd name="connsiteY48" fmla="*/ 1085850 h 1557338"/>
              <a:gd name="connsiteX49" fmla="*/ 4643438 w 6329363"/>
              <a:gd name="connsiteY49" fmla="*/ 1057275 h 1557338"/>
              <a:gd name="connsiteX50" fmla="*/ 4657725 w 6329363"/>
              <a:gd name="connsiteY50" fmla="*/ 1000125 h 1557338"/>
              <a:gd name="connsiteX51" fmla="*/ 4714875 w 6329363"/>
              <a:gd name="connsiteY51" fmla="*/ 871538 h 1557338"/>
              <a:gd name="connsiteX52" fmla="*/ 4729163 w 6329363"/>
              <a:gd name="connsiteY52" fmla="*/ 785813 h 1557338"/>
              <a:gd name="connsiteX53" fmla="*/ 4714875 w 6329363"/>
              <a:gd name="connsiteY53" fmla="*/ 700088 h 1557338"/>
              <a:gd name="connsiteX54" fmla="*/ 4657725 w 6329363"/>
              <a:gd name="connsiteY54" fmla="*/ 671513 h 1557338"/>
              <a:gd name="connsiteX55" fmla="*/ 4572000 w 6329363"/>
              <a:gd name="connsiteY55" fmla="*/ 657225 h 1557338"/>
              <a:gd name="connsiteX56" fmla="*/ 4529138 w 6329363"/>
              <a:gd name="connsiteY56" fmla="*/ 642938 h 1557338"/>
              <a:gd name="connsiteX57" fmla="*/ 4429125 w 6329363"/>
              <a:gd name="connsiteY57" fmla="*/ 600075 h 1557338"/>
              <a:gd name="connsiteX58" fmla="*/ 4386263 w 6329363"/>
              <a:gd name="connsiteY58" fmla="*/ 571500 h 1557338"/>
              <a:gd name="connsiteX59" fmla="*/ 4257675 w 6329363"/>
              <a:gd name="connsiteY59" fmla="*/ 542925 h 1557338"/>
              <a:gd name="connsiteX60" fmla="*/ 3829050 w 6329363"/>
              <a:gd name="connsiteY60" fmla="*/ 557213 h 1557338"/>
              <a:gd name="connsiteX61" fmla="*/ 3786188 w 6329363"/>
              <a:gd name="connsiteY61" fmla="*/ 571500 h 1557338"/>
              <a:gd name="connsiteX62" fmla="*/ 3671888 w 6329363"/>
              <a:gd name="connsiteY62" fmla="*/ 600075 h 1557338"/>
              <a:gd name="connsiteX63" fmla="*/ 3586163 w 6329363"/>
              <a:gd name="connsiteY63" fmla="*/ 657225 h 1557338"/>
              <a:gd name="connsiteX64" fmla="*/ 3514725 w 6329363"/>
              <a:gd name="connsiteY64" fmla="*/ 728663 h 1557338"/>
              <a:gd name="connsiteX65" fmla="*/ 3543300 w 6329363"/>
              <a:gd name="connsiteY65" fmla="*/ 857250 h 1557338"/>
              <a:gd name="connsiteX66" fmla="*/ 3700463 w 6329363"/>
              <a:gd name="connsiteY66" fmla="*/ 985838 h 1557338"/>
              <a:gd name="connsiteX67" fmla="*/ 3814763 w 6329363"/>
              <a:gd name="connsiteY67" fmla="*/ 1114425 h 1557338"/>
              <a:gd name="connsiteX68" fmla="*/ 3857625 w 6329363"/>
              <a:gd name="connsiteY68" fmla="*/ 1128713 h 1557338"/>
              <a:gd name="connsiteX69" fmla="*/ 3943350 w 6329363"/>
              <a:gd name="connsiteY69" fmla="*/ 1185863 h 1557338"/>
              <a:gd name="connsiteX70" fmla="*/ 3986213 w 6329363"/>
              <a:gd name="connsiteY70" fmla="*/ 1214438 h 1557338"/>
              <a:gd name="connsiteX71" fmla="*/ 4100513 w 6329363"/>
              <a:gd name="connsiteY71" fmla="*/ 1243013 h 1557338"/>
              <a:gd name="connsiteX72" fmla="*/ 4786313 w 6329363"/>
              <a:gd name="connsiteY72" fmla="*/ 1228725 h 1557338"/>
              <a:gd name="connsiteX73" fmla="*/ 4943475 w 6329363"/>
              <a:gd name="connsiteY73" fmla="*/ 1200150 h 1557338"/>
              <a:gd name="connsiteX74" fmla="*/ 5029200 w 6329363"/>
              <a:gd name="connsiteY74" fmla="*/ 1171575 h 1557338"/>
              <a:gd name="connsiteX75" fmla="*/ 5114925 w 6329363"/>
              <a:gd name="connsiteY75" fmla="*/ 1157288 h 1557338"/>
              <a:gd name="connsiteX76" fmla="*/ 5157788 w 6329363"/>
              <a:gd name="connsiteY76" fmla="*/ 1128713 h 1557338"/>
              <a:gd name="connsiteX77" fmla="*/ 5329238 w 6329363"/>
              <a:gd name="connsiteY77" fmla="*/ 1100138 h 1557338"/>
              <a:gd name="connsiteX78" fmla="*/ 5414963 w 6329363"/>
              <a:gd name="connsiteY78" fmla="*/ 1085850 h 1557338"/>
              <a:gd name="connsiteX79" fmla="*/ 5500688 w 6329363"/>
              <a:gd name="connsiteY79" fmla="*/ 1057275 h 1557338"/>
              <a:gd name="connsiteX80" fmla="*/ 5543550 w 6329363"/>
              <a:gd name="connsiteY80" fmla="*/ 1042988 h 1557338"/>
              <a:gd name="connsiteX81" fmla="*/ 5600700 w 6329363"/>
              <a:gd name="connsiteY81" fmla="*/ 1028700 h 1557338"/>
              <a:gd name="connsiteX82" fmla="*/ 5614988 w 6329363"/>
              <a:gd name="connsiteY82" fmla="*/ 985838 h 1557338"/>
              <a:gd name="connsiteX83" fmla="*/ 5643563 w 6329363"/>
              <a:gd name="connsiteY83" fmla="*/ 942975 h 1557338"/>
              <a:gd name="connsiteX84" fmla="*/ 5672138 w 6329363"/>
              <a:gd name="connsiteY84" fmla="*/ 857250 h 1557338"/>
              <a:gd name="connsiteX85" fmla="*/ 5657850 w 6329363"/>
              <a:gd name="connsiteY85" fmla="*/ 342900 h 1557338"/>
              <a:gd name="connsiteX86" fmla="*/ 5500688 w 6329363"/>
              <a:gd name="connsiteY86" fmla="*/ 200025 h 1557338"/>
              <a:gd name="connsiteX87" fmla="*/ 5357813 w 6329363"/>
              <a:gd name="connsiteY87" fmla="*/ 142875 h 1557338"/>
              <a:gd name="connsiteX88" fmla="*/ 5286375 w 6329363"/>
              <a:gd name="connsiteY88" fmla="*/ 114300 h 1557338"/>
              <a:gd name="connsiteX89" fmla="*/ 5072063 w 6329363"/>
              <a:gd name="connsiteY89" fmla="*/ 100013 h 1557338"/>
              <a:gd name="connsiteX90" fmla="*/ 4629150 w 6329363"/>
              <a:gd name="connsiteY90" fmla="*/ 71438 h 1557338"/>
              <a:gd name="connsiteX91" fmla="*/ 4386263 w 6329363"/>
              <a:gd name="connsiteY91" fmla="*/ 28575 h 1557338"/>
              <a:gd name="connsiteX92" fmla="*/ 3829050 w 6329363"/>
              <a:gd name="connsiteY92" fmla="*/ 0 h 1557338"/>
              <a:gd name="connsiteX93" fmla="*/ 2843213 w 6329363"/>
              <a:gd name="connsiteY93" fmla="*/ 14288 h 1557338"/>
              <a:gd name="connsiteX94" fmla="*/ 2671763 w 6329363"/>
              <a:gd name="connsiteY94" fmla="*/ 42863 h 1557338"/>
              <a:gd name="connsiteX95" fmla="*/ 2543175 w 6329363"/>
              <a:gd name="connsiteY95" fmla="*/ 57150 h 1557338"/>
              <a:gd name="connsiteX96" fmla="*/ 2357438 w 6329363"/>
              <a:gd name="connsiteY96" fmla="*/ 85725 h 1557338"/>
              <a:gd name="connsiteX97" fmla="*/ 2286000 w 6329363"/>
              <a:gd name="connsiteY97" fmla="*/ 100013 h 1557338"/>
              <a:gd name="connsiteX98" fmla="*/ 2085975 w 6329363"/>
              <a:gd name="connsiteY98" fmla="*/ 114300 h 1557338"/>
              <a:gd name="connsiteX99" fmla="*/ 1971675 w 6329363"/>
              <a:gd name="connsiteY99" fmla="*/ 128588 h 1557338"/>
              <a:gd name="connsiteX100" fmla="*/ 1828800 w 6329363"/>
              <a:gd name="connsiteY100" fmla="*/ 142875 h 1557338"/>
              <a:gd name="connsiteX101" fmla="*/ 1671638 w 6329363"/>
              <a:gd name="connsiteY101" fmla="*/ 171450 h 1557338"/>
              <a:gd name="connsiteX102" fmla="*/ 1614488 w 6329363"/>
              <a:gd name="connsiteY102" fmla="*/ 185738 h 1557338"/>
              <a:gd name="connsiteX103" fmla="*/ 1514475 w 6329363"/>
              <a:gd name="connsiteY103" fmla="*/ 200025 h 1557338"/>
              <a:gd name="connsiteX104" fmla="*/ 1428750 w 6329363"/>
              <a:gd name="connsiteY104" fmla="*/ 228600 h 1557338"/>
              <a:gd name="connsiteX105" fmla="*/ 1300163 w 6329363"/>
              <a:gd name="connsiteY105" fmla="*/ 257175 h 1557338"/>
              <a:gd name="connsiteX106" fmla="*/ 1185863 w 6329363"/>
              <a:gd name="connsiteY106" fmla="*/ 314325 h 1557338"/>
              <a:gd name="connsiteX107" fmla="*/ 1143000 w 6329363"/>
              <a:gd name="connsiteY107" fmla="*/ 328613 h 1557338"/>
              <a:gd name="connsiteX108" fmla="*/ 1085850 w 6329363"/>
              <a:gd name="connsiteY108" fmla="*/ 357188 h 1557338"/>
              <a:gd name="connsiteX109" fmla="*/ 1042988 w 6329363"/>
              <a:gd name="connsiteY109" fmla="*/ 371475 h 1557338"/>
              <a:gd name="connsiteX110" fmla="*/ 985838 w 6329363"/>
              <a:gd name="connsiteY110" fmla="*/ 400050 h 1557338"/>
              <a:gd name="connsiteX111" fmla="*/ 900113 w 6329363"/>
              <a:gd name="connsiteY111" fmla="*/ 457200 h 1557338"/>
              <a:gd name="connsiteX112" fmla="*/ 842963 w 6329363"/>
              <a:gd name="connsiteY112" fmla="*/ 471488 h 1557338"/>
              <a:gd name="connsiteX113" fmla="*/ 800100 w 6329363"/>
              <a:gd name="connsiteY113" fmla="*/ 500063 h 1557338"/>
              <a:gd name="connsiteX114" fmla="*/ 742950 w 6329363"/>
              <a:gd name="connsiteY114" fmla="*/ 585788 h 1557338"/>
              <a:gd name="connsiteX115" fmla="*/ 785813 w 6329363"/>
              <a:gd name="connsiteY115" fmla="*/ 814388 h 1557338"/>
              <a:gd name="connsiteX116" fmla="*/ 857250 w 6329363"/>
              <a:gd name="connsiteY116" fmla="*/ 900113 h 1557338"/>
              <a:gd name="connsiteX117" fmla="*/ 914400 w 6329363"/>
              <a:gd name="connsiteY117" fmla="*/ 985838 h 1557338"/>
              <a:gd name="connsiteX118" fmla="*/ 1028700 w 6329363"/>
              <a:gd name="connsiteY118" fmla="*/ 1071563 h 1557338"/>
              <a:gd name="connsiteX119" fmla="*/ 1071563 w 6329363"/>
              <a:gd name="connsiteY119" fmla="*/ 1100138 h 1557338"/>
              <a:gd name="connsiteX120" fmla="*/ 1171575 w 6329363"/>
              <a:gd name="connsiteY120" fmla="*/ 1143000 h 1557338"/>
              <a:gd name="connsiteX121" fmla="*/ 1214438 w 6329363"/>
              <a:gd name="connsiteY121" fmla="*/ 1171575 h 1557338"/>
              <a:gd name="connsiteX122" fmla="*/ 1300163 w 6329363"/>
              <a:gd name="connsiteY122" fmla="*/ 1200150 h 1557338"/>
              <a:gd name="connsiteX123" fmla="*/ 1371600 w 6329363"/>
              <a:gd name="connsiteY123" fmla="*/ 1228725 h 1557338"/>
              <a:gd name="connsiteX124" fmla="*/ 1457325 w 6329363"/>
              <a:gd name="connsiteY124" fmla="*/ 1243013 h 1557338"/>
              <a:gd name="connsiteX125" fmla="*/ 1628775 w 6329363"/>
              <a:gd name="connsiteY125" fmla="*/ 1314450 h 1557338"/>
              <a:gd name="connsiteX126" fmla="*/ 1828800 w 6329363"/>
              <a:gd name="connsiteY126" fmla="*/ 1343025 h 1557338"/>
              <a:gd name="connsiteX127" fmla="*/ 1943100 w 6329363"/>
              <a:gd name="connsiteY127" fmla="*/ 1371600 h 1557338"/>
              <a:gd name="connsiteX128" fmla="*/ 2143125 w 6329363"/>
              <a:gd name="connsiteY128" fmla="*/ 1400175 h 1557338"/>
              <a:gd name="connsiteX129" fmla="*/ 2286000 w 6329363"/>
              <a:gd name="connsiteY129" fmla="*/ 1428750 h 1557338"/>
              <a:gd name="connsiteX130" fmla="*/ 3471863 w 6329363"/>
              <a:gd name="connsiteY130" fmla="*/ 1414463 h 1557338"/>
              <a:gd name="connsiteX131" fmla="*/ 3714750 w 6329363"/>
              <a:gd name="connsiteY131" fmla="*/ 1371600 h 1557338"/>
              <a:gd name="connsiteX132" fmla="*/ 3771900 w 6329363"/>
              <a:gd name="connsiteY132" fmla="*/ 1357313 h 1557338"/>
              <a:gd name="connsiteX133" fmla="*/ 4014788 w 6329363"/>
              <a:gd name="connsiteY133" fmla="*/ 1343025 h 1557338"/>
              <a:gd name="connsiteX134" fmla="*/ 4171950 w 6329363"/>
              <a:gd name="connsiteY134" fmla="*/ 1328738 h 1557338"/>
              <a:gd name="connsiteX135" fmla="*/ 4314825 w 6329363"/>
              <a:gd name="connsiteY135" fmla="*/ 1300163 h 1557338"/>
              <a:gd name="connsiteX136" fmla="*/ 4429125 w 6329363"/>
              <a:gd name="connsiteY136" fmla="*/ 1271588 h 1557338"/>
              <a:gd name="connsiteX137" fmla="*/ 4572000 w 6329363"/>
              <a:gd name="connsiteY137" fmla="*/ 1243013 h 1557338"/>
              <a:gd name="connsiteX138" fmla="*/ 4643438 w 6329363"/>
              <a:gd name="connsiteY138" fmla="*/ 1228725 h 1557338"/>
              <a:gd name="connsiteX139" fmla="*/ 4757738 w 6329363"/>
              <a:gd name="connsiteY139" fmla="*/ 1214438 h 1557338"/>
              <a:gd name="connsiteX140" fmla="*/ 4829175 w 6329363"/>
              <a:gd name="connsiteY140" fmla="*/ 1200150 h 1557338"/>
              <a:gd name="connsiteX141" fmla="*/ 4957763 w 6329363"/>
              <a:gd name="connsiteY141" fmla="*/ 1171575 h 1557338"/>
              <a:gd name="connsiteX142" fmla="*/ 5086350 w 6329363"/>
              <a:gd name="connsiteY142" fmla="*/ 1157288 h 1557338"/>
              <a:gd name="connsiteX143" fmla="*/ 5157788 w 6329363"/>
              <a:gd name="connsiteY143" fmla="*/ 1143000 h 1557338"/>
              <a:gd name="connsiteX144" fmla="*/ 5257800 w 6329363"/>
              <a:gd name="connsiteY144" fmla="*/ 1128713 h 1557338"/>
              <a:gd name="connsiteX145" fmla="*/ 5329238 w 6329363"/>
              <a:gd name="connsiteY145" fmla="*/ 1114425 h 1557338"/>
              <a:gd name="connsiteX146" fmla="*/ 5457825 w 6329363"/>
              <a:gd name="connsiteY146" fmla="*/ 1100138 h 1557338"/>
              <a:gd name="connsiteX147" fmla="*/ 5529263 w 6329363"/>
              <a:gd name="connsiteY147" fmla="*/ 1085850 h 1557338"/>
              <a:gd name="connsiteX148" fmla="*/ 5686425 w 6329363"/>
              <a:gd name="connsiteY148" fmla="*/ 1071563 h 1557338"/>
              <a:gd name="connsiteX149" fmla="*/ 5843588 w 6329363"/>
              <a:gd name="connsiteY149" fmla="*/ 1042988 h 1557338"/>
              <a:gd name="connsiteX150" fmla="*/ 6172200 w 6329363"/>
              <a:gd name="connsiteY150" fmla="*/ 1057275 h 1557338"/>
              <a:gd name="connsiteX151" fmla="*/ 6215063 w 6329363"/>
              <a:gd name="connsiteY151" fmla="*/ 1071563 h 1557338"/>
              <a:gd name="connsiteX152" fmla="*/ 6272213 w 6329363"/>
              <a:gd name="connsiteY152" fmla="*/ 1200150 h 1557338"/>
              <a:gd name="connsiteX153" fmla="*/ 6286500 w 6329363"/>
              <a:gd name="connsiteY153" fmla="*/ 1243013 h 1557338"/>
              <a:gd name="connsiteX154" fmla="*/ 6315075 w 6329363"/>
              <a:gd name="connsiteY154" fmla="*/ 1414463 h 1557338"/>
              <a:gd name="connsiteX155" fmla="*/ 6329363 w 6329363"/>
              <a:gd name="connsiteY155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586163 w 6329363"/>
              <a:gd name="connsiteY39" fmla="*/ 1171575 h 1557338"/>
              <a:gd name="connsiteX40" fmla="*/ 3671888 w 6329363"/>
              <a:gd name="connsiteY40" fmla="*/ 1185863 h 1557338"/>
              <a:gd name="connsiteX41" fmla="*/ 3729038 w 6329363"/>
              <a:gd name="connsiteY41" fmla="*/ 1200150 h 1557338"/>
              <a:gd name="connsiteX42" fmla="*/ 3800475 w 6329363"/>
              <a:gd name="connsiteY42" fmla="*/ 1171575 h 1557338"/>
              <a:gd name="connsiteX43" fmla="*/ 3929063 w 6329363"/>
              <a:gd name="connsiteY43" fmla="*/ 1157288 h 1557338"/>
              <a:gd name="connsiteX44" fmla="*/ 4043363 w 6329363"/>
              <a:gd name="connsiteY44" fmla="*/ 1143000 h 1557338"/>
              <a:gd name="connsiteX45" fmla="*/ 4286250 w 6329363"/>
              <a:gd name="connsiteY45" fmla="*/ 1128713 h 1557338"/>
              <a:gd name="connsiteX46" fmla="*/ 4514850 w 6329363"/>
              <a:gd name="connsiteY46" fmla="*/ 1100138 h 1557338"/>
              <a:gd name="connsiteX47" fmla="*/ 4586288 w 6329363"/>
              <a:gd name="connsiteY47" fmla="*/ 1085850 h 1557338"/>
              <a:gd name="connsiteX48" fmla="*/ 4643438 w 6329363"/>
              <a:gd name="connsiteY48" fmla="*/ 1057275 h 1557338"/>
              <a:gd name="connsiteX49" fmla="*/ 4657725 w 6329363"/>
              <a:gd name="connsiteY49" fmla="*/ 1000125 h 1557338"/>
              <a:gd name="connsiteX50" fmla="*/ 4714875 w 6329363"/>
              <a:gd name="connsiteY50" fmla="*/ 871538 h 1557338"/>
              <a:gd name="connsiteX51" fmla="*/ 4729163 w 6329363"/>
              <a:gd name="connsiteY51" fmla="*/ 785813 h 1557338"/>
              <a:gd name="connsiteX52" fmla="*/ 4714875 w 6329363"/>
              <a:gd name="connsiteY52" fmla="*/ 700088 h 1557338"/>
              <a:gd name="connsiteX53" fmla="*/ 4657725 w 6329363"/>
              <a:gd name="connsiteY53" fmla="*/ 671513 h 1557338"/>
              <a:gd name="connsiteX54" fmla="*/ 4572000 w 6329363"/>
              <a:gd name="connsiteY54" fmla="*/ 657225 h 1557338"/>
              <a:gd name="connsiteX55" fmla="*/ 4529138 w 6329363"/>
              <a:gd name="connsiteY55" fmla="*/ 642938 h 1557338"/>
              <a:gd name="connsiteX56" fmla="*/ 4429125 w 6329363"/>
              <a:gd name="connsiteY56" fmla="*/ 600075 h 1557338"/>
              <a:gd name="connsiteX57" fmla="*/ 4386263 w 6329363"/>
              <a:gd name="connsiteY57" fmla="*/ 571500 h 1557338"/>
              <a:gd name="connsiteX58" fmla="*/ 4257675 w 6329363"/>
              <a:gd name="connsiteY58" fmla="*/ 542925 h 1557338"/>
              <a:gd name="connsiteX59" fmla="*/ 3829050 w 6329363"/>
              <a:gd name="connsiteY59" fmla="*/ 557213 h 1557338"/>
              <a:gd name="connsiteX60" fmla="*/ 3786188 w 6329363"/>
              <a:gd name="connsiteY60" fmla="*/ 571500 h 1557338"/>
              <a:gd name="connsiteX61" fmla="*/ 3671888 w 6329363"/>
              <a:gd name="connsiteY61" fmla="*/ 600075 h 1557338"/>
              <a:gd name="connsiteX62" fmla="*/ 3586163 w 6329363"/>
              <a:gd name="connsiteY62" fmla="*/ 657225 h 1557338"/>
              <a:gd name="connsiteX63" fmla="*/ 3514725 w 6329363"/>
              <a:gd name="connsiteY63" fmla="*/ 728663 h 1557338"/>
              <a:gd name="connsiteX64" fmla="*/ 3543300 w 6329363"/>
              <a:gd name="connsiteY64" fmla="*/ 857250 h 1557338"/>
              <a:gd name="connsiteX65" fmla="*/ 3700463 w 6329363"/>
              <a:gd name="connsiteY65" fmla="*/ 985838 h 1557338"/>
              <a:gd name="connsiteX66" fmla="*/ 3814763 w 6329363"/>
              <a:gd name="connsiteY66" fmla="*/ 1114425 h 1557338"/>
              <a:gd name="connsiteX67" fmla="*/ 3857625 w 6329363"/>
              <a:gd name="connsiteY67" fmla="*/ 1128713 h 1557338"/>
              <a:gd name="connsiteX68" fmla="*/ 3943350 w 6329363"/>
              <a:gd name="connsiteY68" fmla="*/ 1185863 h 1557338"/>
              <a:gd name="connsiteX69" fmla="*/ 3986213 w 6329363"/>
              <a:gd name="connsiteY69" fmla="*/ 1214438 h 1557338"/>
              <a:gd name="connsiteX70" fmla="*/ 4100513 w 6329363"/>
              <a:gd name="connsiteY70" fmla="*/ 1243013 h 1557338"/>
              <a:gd name="connsiteX71" fmla="*/ 4786313 w 6329363"/>
              <a:gd name="connsiteY71" fmla="*/ 1228725 h 1557338"/>
              <a:gd name="connsiteX72" fmla="*/ 4943475 w 6329363"/>
              <a:gd name="connsiteY72" fmla="*/ 1200150 h 1557338"/>
              <a:gd name="connsiteX73" fmla="*/ 5029200 w 6329363"/>
              <a:gd name="connsiteY73" fmla="*/ 1171575 h 1557338"/>
              <a:gd name="connsiteX74" fmla="*/ 5114925 w 6329363"/>
              <a:gd name="connsiteY74" fmla="*/ 1157288 h 1557338"/>
              <a:gd name="connsiteX75" fmla="*/ 5157788 w 6329363"/>
              <a:gd name="connsiteY75" fmla="*/ 1128713 h 1557338"/>
              <a:gd name="connsiteX76" fmla="*/ 5329238 w 6329363"/>
              <a:gd name="connsiteY76" fmla="*/ 1100138 h 1557338"/>
              <a:gd name="connsiteX77" fmla="*/ 5414963 w 6329363"/>
              <a:gd name="connsiteY77" fmla="*/ 1085850 h 1557338"/>
              <a:gd name="connsiteX78" fmla="*/ 5500688 w 6329363"/>
              <a:gd name="connsiteY78" fmla="*/ 1057275 h 1557338"/>
              <a:gd name="connsiteX79" fmla="*/ 5543550 w 6329363"/>
              <a:gd name="connsiteY79" fmla="*/ 1042988 h 1557338"/>
              <a:gd name="connsiteX80" fmla="*/ 5600700 w 6329363"/>
              <a:gd name="connsiteY80" fmla="*/ 1028700 h 1557338"/>
              <a:gd name="connsiteX81" fmla="*/ 5614988 w 6329363"/>
              <a:gd name="connsiteY81" fmla="*/ 985838 h 1557338"/>
              <a:gd name="connsiteX82" fmla="*/ 5643563 w 6329363"/>
              <a:gd name="connsiteY82" fmla="*/ 942975 h 1557338"/>
              <a:gd name="connsiteX83" fmla="*/ 5672138 w 6329363"/>
              <a:gd name="connsiteY83" fmla="*/ 857250 h 1557338"/>
              <a:gd name="connsiteX84" fmla="*/ 5657850 w 6329363"/>
              <a:gd name="connsiteY84" fmla="*/ 342900 h 1557338"/>
              <a:gd name="connsiteX85" fmla="*/ 5500688 w 6329363"/>
              <a:gd name="connsiteY85" fmla="*/ 200025 h 1557338"/>
              <a:gd name="connsiteX86" fmla="*/ 5357813 w 6329363"/>
              <a:gd name="connsiteY86" fmla="*/ 142875 h 1557338"/>
              <a:gd name="connsiteX87" fmla="*/ 5286375 w 6329363"/>
              <a:gd name="connsiteY87" fmla="*/ 114300 h 1557338"/>
              <a:gd name="connsiteX88" fmla="*/ 5072063 w 6329363"/>
              <a:gd name="connsiteY88" fmla="*/ 100013 h 1557338"/>
              <a:gd name="connsiteX89" fmla="*/ 4629150 w 6329363"/>
              <a:gd name="connsiteY89" fmla="*/ 71438 h 1557338"/>
              <a:gd name="connsiteX90" fmla="*/ 4386263 w 6329363"/>
              <a:gd name="connsiteY90" fmla="*/ 28575 h 1557338"/>
              <a:gd name="connsiteX91" fmla="*/ 3829050 w 6329363"/>
              <a:gd name="connsiteY91" fmla="*/ 0 h 1557338"/>
              <a:gd name="connsiteX92" fmla="*/ 2843213 w 6329363"/>
              <a:gd name="connsiteY92" fmla="*/ 14288 h 1557338"/>
              <a:gd name="connsiteX93" fmla="*/ 2671763 w 6329363"/>
              <a:gd name="connsiteY93" fmla="*/ 42863 h 1557338"/>
              <a:gd name="connsiteX94" fmla="*/ 2543175 w 6329363"/>
              <a:gd name="connsiteY94" fmla="*/ 57150 h 1557338"/>
              <a:gd name="connsiteX95" fmla="*/ 2357438 w 6329363"/>
              <a:gd name="connsiteY95" fmla="*/ 85725 h 1557338"/>
              <a:gd name="connsiteX96" fmla="*/ 2286000 w 6329363"/>
              <a:gd name="connsiteY96" fmla="*/ 100013 h 1557338"/>
              <a:gd name="connsiteX97" fmla="*/ 2085975 w 6329363"/>
              <a:gd name="connsiteY97" fmla="*/ 114300 h 1557338"/>
              <a:gd name="connsiteX98" fmla="*/ 1971675 w 6329363"/>
              <a:gd name="connsiteY98" fmla="*/ 128588 h 1557338"/>
              <a:gd name="connsiteX99" fmla="*/ 1828800 w 6329363"/>
              <a:gd name="connsiteY99" fmla="*/ 142875 h 1557338"/>
              <a:gd name="connsiteX100" fmla="*/ 1671638 w 6329363"/>
              <a:gd name="connsiteY100" fmla="*/ 171450 h 1557338"/>
              <a:gd name="connsiteX101" fmla="*/ 1614488 w 6329363"/>
              <a:gd name="connsiteY101" fmla="*/ 185738 h 1557338"/>
              <a:gd name="connsiteX102" fmla="*/ 1514475 w 6329363"/>
              <a:gd name="connsiteY102" fmla="*/ 200025 h 1557338"/>
              <a:gd name="connsiteX103" fmla="*/ 1428750 w 6329363"/>
              <a:gd name="connsiteY103" fmla="*/ 228600 h 1557338"/>
              <a:gd name="connsiteX104" fmla="*/ 1300163 w 6329363"/>
              <a:gd name="connsiteY104" fmla="*/ 257175 h 1557338"/>
              <a:gd name="connsiteX105" fmla="*/ 1185863 w 6329363"/>
              <a:gd name="connsiteY105" fmla="*/ 314325 h 1557338"/>
              <a:gd name="connsiteX106" fmla="*/ 1143000 w 6329363"/>
              <a:gd name="connsiteY106" fmla="*/ 328613 h 1557338"/>
              <a:gd name="connsiteX107" fmla="*/ 1085850 w 6329363"/>
              <a:gd name="connsiteY107" fmla="*/ 357188 h 1557338"/>
              <a:gd name="connsiteX108" fmla="*/ 1042988 w 6329363"/>
              <a:gd name="connsiteY108" fmla="*/ 371475 h 1557338"/>
              <a:gd name="connsiteX109" fmla="*/ 985838 w 6329363"/>
              <a:gd name="connsiteY109" fmla="*/ 400050 h 1557338"/>
              <a:gd name="connsiteX110" fmla="*/ 900113 w 6329363"/>
              <a:gd name="connsiteY110" fmla="*/ 457200 h 1557338"/>
              <a:gd name="connsiteX111" fmla="*/ 842963 w 6329363"/>
              <a:gd name="connsiteY111" fmla="*/ 471488 h 1557338"/>
              <a:gd name="connsiteX112" fmla="*/ 800100 w 6329363"/>
              <a:gd name="connsiteY112" fmla="*/ 500063 h 1557338"/>
              <a:gd name="connsiteX113" fmla="*/ 742950 w 6329363"/>
              <a:gd name="connsiteY113" fmla="*/ 585788 h 1557338"/>
              <a:gd name="connsiteX114" fmla="*/ 785813 w 6329363"/>
              <a:gd name="connsiteY114" fmla="*/ 814388 h 1557338"/>
              <a:gd name="connsiteX115" fmla="*/ 857250 w 6329363"/>
              <a:gd name="connsiteY115" fmla="*/ 900113 h 1557338"/>
              <a:gd name="connsiteX116" fmla="*/ 914400 w 6329363"/>
              <a:gd name="connsiteY116" fmla="*/ 985838 h 1557338"/>
              <a:gd name="connsiteX117" fmla="*/ 1028700 w 6329363"/>
              <a:gd name="connsiteY117" fmla="*/ 1071563 h 1557338"/>
              <a:gd name="connsiteX118" fmla="*/ 1071563 w 6329363"/>
              <a:gd name="connsiteY118" fmla="*/ 1100138 h 1557338"/>
              <a:gd name="connsiteX119" fmla="*/ 1171575 w 6329363"/>
              <a:gd name="connsiteY119" fmla="*/ 1143000 h 1557338"/>
              <a:gd name="connsiteX120" fmla="*/ 1214438 w 6329363"/>
              <a:gd name="connsiteY120" fmla="*/ 1171575 h 1557338"/>
              <a:gd name="connsiteX121" fmla="*/ 1300163 w 6329363"/>
              <a:gd name="connsiteY121" fmla="*/ 1200150 h 1557338"/>
              <a:gd name="connsiteX122" fmla="*/ 1371600 w 6329363"/>
              <a:gd name="connsiteY122" fmla="*/ 1228725 h 1557338"/>
              <a:gd name="connsiteX123" fmla="*/ 1457325 w 6329363"/>
              <a:gd name="connsiteY123" fmla="*/ 1243013 h 1557338"/>
              <a:gd name="connsiteX124" fmla="*/ 1628775 w 6329363"/>
              <a:gd name="connsiteY124" fmla="*/ 1314450 h 1557338"/>
              <a:gd name="connsiteX125" fmla="*/ 1828800 w 6329363"/>
              <a:gd name="connsiteY125" fmla="*/ 1343025 h 1557338"/>
              <a:gd name="connsiteX126" fmla="*/ 1943100 w 6329363"/>
              <a:gd name="connsiteY126" fmla="*/ 1371600 h 1557338"/>
              <a:gd name="connsiteX127" fmla="*/ 2143125 w 6329363"/>
              <a:gd name="connsiteY127" fmla="*/ 1400175 h 1557338"/>
              <a:gd name="connsiteX128" fmla="*/ 2286000 w 6329363"/>
              <a:gd name="connsiteY128" fmla="*/ 1428750 h 1557338"/>
              <a:gd name="connsiteX129" fmla="*/ 3471863 w 6329363"/>
              <a:gd name="connsiteY129" fmla="*/ 1414463 h 1557338"/>
              <a:gd name="connsiteX130" fmla="*/ 3714750 w 6329363"/>
              <a:gd name="connsiteY130" fmla="*/ 1371600 h 1557338"/>
              <a:gd name="connsiteX131" fmla="*/ 3771900 w 6329363"/>
              <a:gd name="connsiteY131" fmla="*/ 1357313 h 1557338"/>
              <a:gd name="connsiteX132" fmla="*/ 4014788 w 6329363"/>
              <a:gd name="connsiteY132" fmla="*/ 1343025 h 1557338"/>
              <a:gd name="connsiteX133" fmla="*/ 4171950 w 6329363"/>
              <a:gd name="connsiteY133" fmla="*/ 1328738 h 1557338"/>
              <a:gd name="connsiteX134" fmla="*/ 4314825 w 6329363"/>
              <a:gd name="connsiteY134" fmla="*/ 1300163 h 1557338"/>
              <a:gd name="connsiteX135" fmla="*/ 4429125 w 6329363"/>
              <a:gd name="connsiteY135" fmla="*/ 1271588 h 1557338"/>
              <a:gd name="connsiteX136" fmla="*/ 4572000 w 6329363"/>
              <a:gd name="connsiteY136" fmla="*/ 1243013 h 1557338"/>
              <a:gd name="connsiteX137" fmla="*/ 4643438 w 6329363"/>
              <a:gd name="connsiteY137" fmla="*/ 1228725 h 1557338"/>
              <a:gd name="connsiteX138" fmla="*/ 4757738 w 6329363"/>
              <a:gd name="connsiteY138" fmla="*/ 1214438 h 1557338"/>
              <a:gd name="connsiteX139" fmla="*/ 4829175 w 6329363"/>
              <a:gd name="connsiteY139" fmla="*/ 1200150 h 1557338"/>
              <a:gd name="connsiteX140" fmla="*/ 4957763 w 6329363"/>
              <a:gd name="connsiteY140" fmla="*/ 1171575 h 1557338"/>
              <a:gd name="connsiteX141" fmla="*/ 5086350 w 6329363"/>
              <a:gd name="connsiteY141" fmla="*/ 1157288 h 1557338"/>
              <a:gd name="connsiteX142" fmla="*/ 5157788 w 6329363"/>
              <a:gd name="connsiteY142" fmla="*/ 1143000 h 1557338"/>
              <a:gd name="connsiteX143" fmla="*/ 5257800 w 6329363"/>
              <a:gd name="connsiteY143" fmla="*/ 1128713 h 1557338"/>
              <a:gd name="connsiteX144" fmla="*/ 5329238 w 6329363"/>
              <a:gd name="connsiteY144" fmla="*/ 1114425 h 1557338"/>
              <a:gd name="connsiteX145" fmla="*/ 5457825 w 6329363"/>
              <a:gd name="connsiteY145" fmla="*/ 1100138 h 1557338"/>
              <a:gd name="connsiteX146" fmla="*/ 5529263 w 6329363"/>
              <a:gd name="connsiteY146" fmla="*/ 1085850 h 1557338"/>
              <a:gd name="connsiteX147" fmla="*/ 5686425 w 6329363"/>
              <a:gd name="connsiteY147" fmla="*/ 1071563 h 1557338"/>
              <a:gd name="connsiteX148" fmla="*/ 5843588 w 6329363"/>
              <a:gd name="connsiteY148" fmla="*/ 1042988 h 1557338"/>
              <a:gd name="connsiteX149" fmla="*/ 6172200 w 6329363"/>
              <a:gd name="connsiteY149" fmla="*/ 1057275 h 1557338"/>
              <a:gd name="connsiteX150" fmla="*/ 6215063 w 6329363"/>
              <a:gd name="connsiteY150" fmla="*/ 1071563 h 1557338"/>
              <a:gd name="connsiteX151" fmla="*/ 6272213 w 6329363"/>
              <a:gd name="connsiteY151" fmla="*/ 1200150 h 1557338"/>
              <a:gd name="connsiteX152" fmla="*/ 6286500 w 6329363"/>
              <a:gd name="connsiteY152" fmla="*/ 1243013 h 1557338"/>
              <a:gd name="connsiteX153" fmla="*/ 6315075 w 6329363"/>
              <a:gd name="connsiteY153" fmla="*/ 1414463 h 1557338"/>
              <a:gd name="connsiteX154" fmla="*/ 6329363 w 6329363"/>
              <a:gd name="connsiteY154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729038 w 6329363"/>
              <a:gd name="connsiteY40" fmla="*/ 1200150 h 1557338"/>
              <a:gd name="connsiteX41" fmla="*/ 3800475 w 6329363"/>
              <a:gd name="connsiteY41" fmla="*/ 1171575 h 1557338"/>
              <a:gd name="connsiteX42" fmla="*/ 3929063 w 6329363"/>
              <a:gd name="connsiteY42" fmla="*/ 1157288 h 1557338"/>
              <a:gd name="connsiteX43" fmla="*/ 4043363 w 6329363"/>
              <a:gd name="connsiteY43" fmla="*/ 1143000 h 1557338"/>
              <a:gd name="connsiteX44" fmla="*/ 4286250 w 6329363"/>
              <a:gd name="connsiteY44" fmla="*/ 1128713 h 1557338"/>
              <a:gd name="connsiteX45" fmla="*/ 4514850 w 6329363"/>
              <a:gd name="connsiteY45" fmla="*/ 1100138 h 1557338"/>
              <a:gd name="connsiteX46" fmla="*/ 4586288 w 6329363"/>
              <a:gd name="connsiteY46" fmla="*/ 1085850 h 1557338"/>
              <a:gd name="connsiteX47" fmla="*/ 4643438 w 6329363"/>
              <a:gd name="connsiteY47" fmla="*/ 1057275 h 1557338"/>
              <a:gd name="connsiteX48" fmla="*/ 4657725 w 6329363"/>
              <a:gd name="connsiteY48" fmla="*/ 1000125 h 1557338"/>
              <a:gd name="connsiteX49" fmla="*/ 4714875 w 6329363"/>
              <a:gd name="connsiteY49" fmla="*/ 871538 h 1557338"/>
              <a:gd name="connsiteX50" fmla="*/ 4729163 w 6329363"/>
              <a:gd name="connsiteY50" fmla="*/ 785813 h 1557338"/>
              <a:gd name="connsiteX51" fmla="*/ 4714875 w 6329363"/>
              <a:gd name="connsiteY51" fmla="*/ 700088 h 1557338"/>
              <a:gd name="connsiteX52" fmla="*/ 4657725 w 6329363"/>
              <a:gd name="connsiteY52" fmla="*/ 671513 h 1557338"/>
              <a:gd name="connsiteX53" fmla="*/ 4572000 w 6329363"/>
              <a:gd name="connsiteY53" fmla="*/ 657225 h 1557338"/>
              <a:gd name="connsiteX54" fmla="*/ 4529138 w 6329363"/>
              <a:gd name="connsiteY54" fmla="*/ 642938 h 1557338"/>
              <a:gd name="connsiteX55" fmla="*/ 4429125 w 6329363"/>
              <a:gd name="connsiteY55" fmla="*/ 600075 h 1557338"/>
              <a:gd name="connsiteX56" fmla="*/ 4386263 w 6329363"/>
              <a:gd name="connsiteY56" fmla="*/ 571500 h 1557338"/>
              <a:gd name="connsiteX57" fmla="*/ 4257675 w 6329363"/>
              <a:gd name="connsiteY57" fmla="*/ 542925 h 1557338"/>
              <a:gd name="connsiteX58" fmla="*/ 3829050 w 6329363"/>
              <a:gd name="connsiteY58" fmla="*/ 557213 h 1557338"/>
              <a:gd name="connsiteX59" fmla="*/ 3786188 w 6329363"/>
              <a:gd name="connsiteY59" fmla="*/ 571500 h 1557338"/>
              <a:gd name="connsiteX60" fmla="*/ 3671888 w 6329363"/>
              <a:gd name="connsiteY60" fmla="*/ 600075 h 1557338"/>
              <a:gd name="connsiteX61" fmla="*/ 3586163 w 6329363"/>
              <a:gd name="connsiteY61" fmla="*/ 657225 h 1557338"/>
              <a:gd name="connsiteX62" fmla="*/ 3514725 w 6329363"/>
              <a:gd name="connsiteY62" fmla="*/ 728663 h 1557338"/>
              <a:gd name="connsiteX63" fmla="*/ 3543300 w 6329363"/>
              <a:gd name="connsiteY63" fmla="*/ 857250 h 1557338"/>
              <a:gd name="connsiteX64" fmla="*/ 3700463 w 6329363"/>
              <a:gd name="connsiteY64" fmla="*/ 985838 h 1557338"/>
              <a:gd name="connsiteX65" fmla="*/ 3814763 w 6329363"/>
              <a:gd name="connsiteY65" fmla="*/ 1114425 h 1557338"/>
              <a:gd name="connsiteX66" fmla="*/ 3857625 w 6329363"/>
              <a:gd name="connsiteY66" fmla="*/ 1128713 h 1557338"/>
              <a:gd name="connsiteX67" fmla="*/ 3943350 w 6329363"/>
              <a:gd name="connsiteY67" fmla="*/ 1185863 h 1557338"/>
              <a:gd name="connsiteX68" fmla="*/ 3986213 w 6329363"/>
              <a:gd name="connsiteY68" fmla="*/ 1214438 h 1557338"/>
              <a:gd name="connsiteX69" fmla="*/ 4100513 w 6329363"/>
              <a:gd name="connsiteY69" fmla="*/ 1243013 h 1557338"/>
              <a:gd name="connsiteX70" fmla="*/ 4786313 w 6329363"/>
              <a:gd name="connsiteY70" fmla="*/ 1228725 h 1557338"/>
              <a:gd name="connsiteX71" fmla="*/ 4943475 w 6329363"/>
              <a:gd name="connsiteY71" fmla="*/ 1200150 h 1557338"/>
              <a:gd name="connsiteX72" fmla="*/ 5029200 w 6329363"/>
              <a:gd name="connsiteY72" fmla="*/ 1171575 h 1557338"/>
              <a:gd name="connsiteX73" fmla="*/ 5114925 w 6329363"/>
              <a:gd name="connsiteY73" fmla="*/ 1157288 h 1557338"/>
              <a:gd name="connsiteX74" fmla="*/ 5157788 w 6329363"/>
              <a:gd name="connsiteY74" fmla="*/ 1128713 h 1557338"/>
              <a:gd name="connsiteX75" fmla="*/ 5329238 w 6329363"/>
              <a:gd name="connsiteY75" fmla="*/ 1100138 h 1557338"/>
              <a:gd name="connsiteX76" fmla="*/ 5414963 w 6329363"/>
              <a:gd name="connsiteY76" fmla="*/ 1085850 h 1557338"/>
              <a:gd name="connsiteX77" fmla="*/ 5500688 w 6329363"/>
              <a:gd name="connsiteY77" fmla="*/ 1057275 h 1557338"/>
              <a:gd name="connsiteX78" fmla="*/ 5543550 w 6329363"/>
              <a:gd name="connsiteY78" fmla="*/ 1042988 h 1557338"/>
              <a:gd name="connsiteX79" fmla="*/ 5600700 w 6329363"/>
              <a:gd name="connsiteY79" fmla="*/ 1028700 h 1557338"/>
              <a:gd name="connsiteX80" fmla="*/ 5614988 w 6329363"/>
              <a:gd name="connsiteY80" fmla="*/ 985838 h 1557338"/>
              <a:gd name="connsiteX81" fmla="*/ 5643563 w 6329363"/>
              <a:gd name="connsiteY81" fmla="*/ 942975 h 1557338"/>
              <a:gd name="connsiteX82" fmla="*/ 5672138 w 6329363"/>
              <a:gd name="connsiteY82" fmla="*/ 857250 h 1557338"/>
              <a:gd name="connsiteX83" fmla="*/ 5657850 w 6329363"/>
              <a:gd name="connsiteY83" fmla="*/ 342900 h 1557338"/>
              <a:gd name="connsiteX84" fmla="*/ 5500688 w 6329363"/>
              <a:gd name="connsiteY84" fmla="*/ 200025 h 1557338"/>
              <a:gd name="connsiteX85" fmla="*/ 5357813 w 6329363"/>
              <a:gd name="connsiteY85" fmla="*/ 142875 h 1557338"/>
              <a:gd name="connsiteX86" fmla="*/ 5286375 w 6329363"/>
              <a:gd name="connsiteY86" fmla="*/ 114300 h 1557338"/>
              <a:gd name="connsiteX87" fmla="*/ 5072063 w 6329363"/>
              <a:gd name="connsiteY87" fmla="*/ 100013 h 1557338"/>
              <a:gd name="connsiteX88" fmla="*/ 4629150 w 6329363"/>
              <a:gd name="connsiteY88" fmla="*/ 71438 h 1557338"/>
              <a:gd name="connsiteX89" fmla="*/ 4386263 w 6329363"/>
              <a:gd name="connsiteY89" fmla="*/ 28575 h 1557338"/>
              <a:gd name="connsiteX90" fmla="*/ 3829050 w 6329363"/>
              <a:gd name="connsiteY90" fmla="*/ 0 h 1557338"/>
              <a:gd name="connsiteX91" fmla="*/ 2843213 w 6329363"/>
              <a:gd name="connsiteY91" fmla="*/ 14288 h 1557338"/>
              <a:gd name="connsiteX92" fmla="*/ 2671763 w 6329363"/>
              <a:gd name="connsiteY92" fmla="*/ 42863 h 1557338"/>
              <a:gd name="connsiteX93" fmla="*/ 2543175 w 6329363"/>
              <a:gd name="connsiteY93" fmla="*/ 57150 h 1557338"/>
              <a:gd name="connsiteX94" fmla="*/ 2357438 w 6329363"/>
              <a:gd name="connsiteY94" fmla="*/ 85725 h 1557338"/>
              <a:gd name="connsiteX95" fmla="*/ 2286000 w 6329363"/>
              <a:gd name="connsiteY95" fmla="*/ 100013 h 1557338"/>
              <a:gd name="connsiteX96" fmla="*/ 2085975 w 6329363"/>
              <a:gd name="connsiteY96" fmla="*/ 114300 h 1557338"/>
              <a:gd name="connsiteX97" fmla="*/ 1971675 w 6329363"/>
              <a:gd name="connsiteY97" fmla="*/ 128588 h 1557338"/>
              <a:gd name="connsiteX98" fmla="*/ 1828800 w 6329363"/>
              <a:gd name="connsiteY98" fmla="*/ 142875 h 1557338"/>
              <a:gd name="connsiteX99" fmla="*/ 1671638 w 6329363"/>
              <a:gd name="connsiteY99" fmla="*/ 171450 h 1557338"/>
              <a:gd name="connsiteX100" fmla="*/ 1614488 w 6329363"/>
              <a:gd name="connsiteY100" fmla="*/ 185738 h 1557338"/>
              <a:gd name="connsiteX101" fmla="*/ 1514475 w 6329363"/>
              <a:gd name="connsiteY101" fmla="*/ 200025 h 1557338"/>
              <a:gd name="connsiteX102" fmla="*/ 1428750 w 6329363"/>
              <a:gd name="connsiteY102" fmla="*/ 228600 h 1557338"/>
              <a:gd name="connsiteX103" fmla="*/ 1300163 w 6329363"/>
              <a:gd name="connsiteY103" fmla="*/ 257175 h 1557338"/>
              <a:gd name="connsiteX104" fmla="*/ 1185863 w 6329363"/>
              <a:gd name="connsiteY104" fmla="*/ 314325 h 1557338"/>
              <a:gd name="connsiteX105" fmla="*/ 1143000 w 6329363"/>
              <a:gd name="connsiteY105" fmla="*/ 328613 h 1557338"/>
              <a:gd name="connsiteX106" fmla="*/ 1085850 w 6329363"/>
              <a:gd name="connsiteY106" fmla="*/ 357188 h 1557338"/>
              <a:gd name="connsiteX107" fmla="*/ 1042988 w 6329363"/>
              <a:gd name="connsiteY107" fmla="*/ 371475 h 1557338"/>
              <a:gd name="connsiteX108" fmla="*/ 985838 w 6329363"/>
              <a:gd name="connsiteY108" fmla="*/ 400050 h 1557338"/>
              <a:gd name="connsiteX109" fmla="*/ 900113 w 6329363"/>
              <a:gd name="connsiteY109" fmla="*/ 457200 h 1557338"/>
              <a:gd name="connsiteX110" fmla="*/ 842963 w 6329363"/>
              <a:gd name="connsiteY110" fmla="*/ 471488 h 1557338"/>
              <a:gd name="connsiteX111" fmla="*/ 800100 w 6329363"/>
              <a:gd name="connsiteY111" fmla="*/ 500063 h 1557338"/>
              <a:gd name="connsiteX112" fmla="*/ 742950 w 6329363"/>
              <a:gd name="connsiteY112" fmla="*/ 585788 h 1557338"/>
              <a:gd name="connsiteX113" fmla="*/ 785813 w 6329363"/>
              <a:gd name="connsiteY113" fmla="*/ 814388 h 1557338"/>
              <a:gd name="connsiteX114" fmla="*/ 857250 w 6329363"/>
              <a:gd name="connsiteY114" fmla="*/ 900113 h 1557338"/>
              <a:gd name="connsiteX115" fmla="*/ 914400 w 6329363"/>
              <a:gd name="connsiteY115" fmla="*/ 985838 h 1557338"/>
              <a:gd name="connsiteX116" fmla="*/ 1028700 w 6329363"/>
              <a:gd name="connsiteY116" fmla="*/ 1071563 h 1557338"/>
              <a:gd name="connsiteX117" fmla="*/ 1071563 w 6329363"/>
              <a:gd name="connsiteY117" fmla="*/ 1100138 h 1557338"/>
              <a:gd name="connsiteX118" fmla="*/ 1171575 w 6329363"/>
              <a:gd name="connsiteY118" fmla="*/ 1143000 h 1557338"/>
              <a:gd name="connsiteX119" fmla="*/ 1214438 w 6329363"/>
              <a:gd name="connsiteY119" fmla="*/ 1171575 h 1557338"/>
              <a:gd name="connsiteX120" fmla="*/ 1300163 w 6329363"/>
              <a:gd name="connsiteY120" fmla="*/ 1200150 h 1557338"/>
              <a:gd name="connsiteX121" fmla="*/ 1371600 w 6329363"/>
              <a:gd name="connsiteY121" fmla="*/ 1228725 h 1557338"/>
              <a:gd name="connsiteX122" fmla="*/ 1457325 w 6329363"/>
              <a:gd name="connsiteY122" fmla="*/ 1243013 h 1557338"/>
              <a:gd name="connsiteX123" fmla="*/ 1628775 w 6329363"/>
              <a:gd name="connsiteY123" fmla="*/ 1314450 h 1557338"/>
              <a:gd name="connsiteX124" fmla="*/ 1828800 w 6329363"/>
              <a:gd name="connsiteY124" fmla="*/ 1343025 h 1557338"/>
              <a:gd name="connsiteX125" fmla="*/ 1943100 w 6329363"/>
              <a:gd name="connsiteY125" fmla="*/ 1371600 h 1557338"/>
              <a:gd name="connsiteX126" fmla="*/ 2143125 w 6329363"/>
              <a:gd name="connsiteY126" fmla="*/ 1400175 h 1557338"/>
              <a:gd name="connsiteX127" fmla="*/ 2286000 w 6329363"/>
              <a:gd name="connsiteY127" fmla="*/ 1428750 h 1557338"/>
              <a:gd name="connsiteX128" fmla="*/ 3471863 w 6329363"/>
              <a:gd name="connsiteY128" fmla="*/ 1414463 h 1557338"/>
              <a:gd name="connsiteX129" fmla="*/ 3714750 w 6329363"/>
              <a:gd name="connsiteY129" fmla="*/ 1371600 h 1557338"/>
              <a:gd name="connsiteX130" fmla="*/ 3771900 w 6329363"/>
              <a:gd name="connsiteY130" fmla="*/ 1357313 h 1557338"/>
              <a:gd name="connsiteX131" fmla="*/ 4014788 w 6329363"/>
              <a:gd name="connsiteY131" fmla="*/ 1343025 h 1557338"/>
              <a:gd name="connsiteX132" fmla="*/ 4171950 w 6329363"/>
              <a:gd name="connsiteY132" fmla="*/ 1328738 h 1557338"/>
              <a:gd name="connsiteX133" fmla="*/ 4314825 w 6329363"/>
              <a:gd name="connsiteY133" fmla="*/ 1300163 h 1557338"/>
              <a:gd name="connsiteX134" fmla="*/ 4429125 w 6329363"/>
              <a:gd name="connsiteY134" fmla="*/ 1271588 h 1557338"/>
              <a:gd name="connsiteX135" fmla="*/ 4572000 w 6329363"/>
              <a:gd name="connsiteY135" fmla="*/ 1243013 h 1557338"/>
              <a:gd name="connsiteX136" fmla="*/ 4643438 w 6329363"/>
              <a:gd name="connsiteY136" fmla="*/ 1228725 h 1557338"/>
              <a:gd name="connsiteX137" fmla="*/ 4757738 w 6329363"/>
              <a:gd name="connsiteY137" fmla="*/ 1214438 h 1557338"/>
              <a:gd name="connsiteX138" fmla="*/ 4829175 w 6329363"/>
              <a:gd name="connsiteY138" fmla="*/ 1200150 h 1557338"/>
              <a:gd name="connsiteX139" fmla="*/ 4957763 w 6329363"/>
              <a:gd name="connsiteY139" fmla="*/ 1171575 h 1557338"/>
              <a:gd name="connsiteX140" fmla="*/ 5086350 w 6329363"/>
              <a:gd name="connsiteY140" fmla="*/ 1157288 h 1557338"/>
              <a:gd name="connsiteX141" fmla="*/ 5157788 w 6329363"/>
              <a:gd name="connsiteY141" fmla="*/ 1143000 h 1557338"/>
              <a:gd name="connsiteX142" fmla="*/ 5257800 w 6329363"/>
              <a:gd name="connsiteY142" fmla="*/ 1128713 h 1557338"/>
              <a:gd name="connsiteX143" fmla="*/ 5329238 w 6329363"/>
              <a:gd name="connsiteY143" fmla="*/ 1114425 h 1557338"/>
              <a:gd name="connsiteX144" fmla="*/ 5457825 w 6329363"/>
              <a:gd name="connsiteY144" fmla="*/ 1100138 h 1557338"/>
              <a:gd name="connsiteX145" fmla="*/ 5529263 w 6329363"/>
              <a:gd name="connsiteY145" fmla="*/ 1085850 h 1557338"/>
              <a:gd name="connsiteX146" fmla="*/ 5686425 w 6329363"/>
              <a:gd name="connsiteY146" fmla="*/ 1071563 h 1557338"/>
              <a:gd name="connsiteX147" fmla="*/ 5843588 w 6329363"/>
              <a:gd name="connsiteY147" fmla="*/ 1042988 h 1557338"/>
              <a:gd name="connsiteX148" fmla="*/ 6172200 w 6329363"/>
              <a:gd name="connsiteY148" fmla="*/ 1057275 h 1557338"/>
              <a:gd name="connsiteX149" fmla="*/ 6215063 w 6329363"/>
              <a:gd name="connsiteY149" fmla="*/ 1071563 h 1557338"/>
              <a:gd name="connsiteX150" fmla="*/ 6272213 w 6329363"/>
              <a:gd name="connsiteY150" fmla="*/ 1200150 h 1557338"/>
              <a:gd name="connsiteX151" fmla="*/ 6286500 w 6329363"/>
              <a:gd name="connsiteY151" fmla="*/ 1243013 h 1557338"/>
              <a:gd name="connsiteX152" fmla="*/ 6315075 w 6329363"/>
              <a:gd name="connsiteY152" fmla="*/ 1414463 h 1557338"/>
              <a:gd name="connsiteX153" fmla="*/ 6329363 w 6329363"/>
              <a:gd name="connsiteY153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800475 w 6329363"/>
              <a:gd name="connsiteY40" fmla="*/ 1171575 h 1557338"/>
              <a:gd name="connsiteX41" fmla="*/ 3929063 w 6329363"/>
              <a:gd name="connsiteY41" fmla="*/ 1157288 h 1557338"/>
              <a:gd name="connsiteX42" fmla="*/ 4043363 w 6329363"/>
              <a:gd name="connsiteY42" fmla="*/ 1143000 h 1557338"/>
              <a:gd name="connsiteX43" fmla="*/ 4286250 w 6329363"/>
              <a:gd name="connsiteY43" fmla="*/ 1128713 h 1557338"/>
              <a:gd name="connsiteX44" fmla="*/ 4514850 w 6329363"/>
              <a:gd name="connsiteY44" fmla="*/ 1100138 h 1557338"/>
              <a:gd name="connsiteX45" fmla="*/ 4586288 w 6329363"/>
              <a:gd name="connsiteY45" fmla="*/ 1085850 h 1557338"/>
              <a:gd name="connsiteX46" fmla="*/ 4643438 w 6329363"/>
              <a:gd name="connsiteY46" fmla="*/ 1057275 h 1557338"/>
              <a:gd name="connsiteX47" fmla="*/ 4657725 w 6329363"/>
              <a:gd name="connsiteY47" fmla="*/ 1000125 h 1557338"/>
              <a:gd name="connsiteX48" fmla="*/ 4714875 w 6329363"/>
              <a:gd name="connsiteY48" fmla="*/ 871538 h 1557338"/>
              <a:gd name="connsiteX49" fmla="*/ 4729163 w 6329363"/>
              <a:gd name="connsiteY49" fmla="*/ 785813 h 1557338"/>
              <a:gd name="connsiteX50" fmla="*/ 4714875 w 6329363"/>
              <a:gd name="connsiteY50" fmla="*/ 700088 h 1557338"/>
              <a:gd name="connsiteX51" fmla="*/ 4657725 w 6329363"/>
              <a:gd name="connsiteY51" fmla="*/ 671513 h 1557338"/>
              <a:gd name="connsiteX52" fmla="*/ 4572000 w 6329363"/>
              <a:gd name="connsiteY52" fmla="*/ 657225 h 1557338"/>
              <a:gd name="connsiteX53" fmla="*/ 4529138 w 6329363"/>
              <a:gd name="connsiteY53" fmla="*/ 642938 h 1557338"/>
              <a:gd name="connsiteX54" fmla="*/ 4429125 w 6329363"/>
              <a:gd name="connsiteY54" fmla="*/ 600075 h 1557338"/>
              <a:gd name="connsiteX55" fmla="*/ 4386263 w 6329363"/>
              <a:gd name="connsiteY55" fmla="*/ 571500 h 1557338"/>
              <a:gd name="connsiteX56" fmla="*/ 4257675 w 6329363"/>
              <a:gd name="connsiteY56" fmla="*/ 542925 h 1557338"/>
              <a:gd name="connsiteX57" fmla="*/ 3829050 w 6329363"/>
              <a:gd name="connsiteY57" fmla="*/ 557213 h 1557338"/>
              <a:gd name="connsiteX58" fmla="*/ 3786188 w 6329363"/>
              <a:gd name="connsiteY58" fmla="*/ 571500 h 1557338"/>
              <a:gd name="connsiteX59" fmla="*/ 3671888 w 6329363"/>
              <a:gd name="connsiteY59" fmla="*/ 600075 h 1557338"/>
              <a:gd name="connsiteX60" fmla="*/ 3586163 w 6329363"/>
              <a:gd name="connsiteY60" fmla="*/ 657225 h 1557338"/>
              <a:gd name="connsiteX61" fmla="*/ 3514725 w 6329363"/>
              <a:gd name="connsiteY61" fmla="*/ 728663 h 1557338"/>
              <a:gd name="connsiteX62" fmla="*/ 3543300 w 6329363"/>
              <a:gd name="connsiteY62" fmla="*/ 857250 h 1557338"/>
              <a:gd name="connsiteX63" fmla="*/ 3700463 w 6329363"/>
              <a:gd name="connsiteY63" fmla="*/ 985838 h 1557338"/>
              <a:gd name="connsiteX64" fmla="*/ 3814763 w 6329363"/>
              <a:gd name="connsiteY64" fmla="*/ 1114425 h 1557338"/>
              <a:gd name="connsiteX65" fmla="*/ 3857625 w 6329363"/>
              <a:gd name="connsiteY65" fmla="*/ 1128713 h 1557338"/>
              <a:gd name="connsiteX66" fmla="*/ 3943350 w 6329363"/>
              <a:gd name="connsiteY66" fmla="*/ 1185863 h 1557338"/>
              <a:gd name="connsiteX67" fmla="*/ 3986213 w 6329363"/>
              <a:gd name="connsiteY67" fmla="*/ 1214438 h 1557338"/>
              <a:gd name="connsiteX68" fmla="*/ 4100513 w 6329363"/>
              <a:gd name="connsiteY68" fmla="*/ 1243013 h 1557338"/>
              <a:gd name="connsiteX69" fmla="*/ 4786313 w 6329363"/>
              <a:gd name="connsiteY69" fmla="*/ 1228725 h 1557338"/>
              <a:gd name="connsiteX70" fmla="*/ 4943475 w 6329363"/>
              <a:gd name="connsiteY70" fmla="*/ 1200150 h 1557338"/>
              <a:gd name="connsiteX71" fmla="*/ 5029200 w 6329363"/>
              <a:gd name="connsiteY71" fmla="*/ 1171575 h 1557338"/>
              <a:gd name="connsiteX72" fmla="*/ 5114925 w 6329363"/>
              <a:gd name="connsiteY72" fmla="*/ 1157288 h 1557338"/>
              <a:gd name="connsiteX73" fmla="*/ 5157788 w 6329363"/>
              <a:gd name="connsiteY73" fmla="*/ 1128713 h 1557338"/>
              <a:gd name="connsiteX74" fmla="*/ 5329238 w 6329363"/>
              <a:gd name="connsiteY74" fmla="*/ 1100138 h 1557338"/>
              <a:gd name="connsiteX75" fmla="*/ 5414963 w 6329363"/>
              <a:gd name="connsiteY75" fmla="*/ 1085850 h 1557338"/>
              <a:gd name="connsiteX76" fmla="*/ 5500688 w 6329363"/>
              <a:gd name="connsiteY76" fmla="*/ 1057275 h 1557338"/>
              <a:gd name="connsiteX77" fmla="*/ 5543550 w 6329363"/>
              <a:gd name="connsiteY77" fmla="*/ 1042988 h 1557338"/>
              <a:gd name="connsiteX78" fmla="*/ 5600700 w 6329363"/>
              <a:gd name="connsiteY78" fmla="*/ 1028700 h 1557338"/>
              <a:gd name="connsiteX79" fmla="*/ 5614988 w 6329363"/>
              <a:gd name="connsiteY79" fmla="*/ 985838 h 1557338"/>
              <a:gd name="connsiteX80" fmla="*/ 5643563 w 6329363"/>
              <a:gd name="connsiteY80" fmla="*/ 942975 h 1557338"/>
              <a:gd name="connsiteX81" fmla="*/ 5672138 w 6329363"/>
              <a:gd name="connsiteY81" fmla="*/ 857250 h 1557338"/>
              <a:gd name="connsiteX82" fmla="*/ 5657850 w 6329363"/>
              <a:gd name="connsiteY82" fmla="*/ 342900 h 1557338"/>
              <a:gd name="connsiteX83" fmla="*/ 5500688 w 6329363"/>
              <a:gd name="connsiteY83" fmla="*/ 200025 h 1557338"/>
              <a:gd name="connsiteX84" fmla="*/ 5357813 w 6329363"/>
              <a:gd name="connsiteY84" fmla="*/ 142875 h 1557338"/>
              <a:gd name="connsiteX85" fmla="*/ 5286375 w 6329363"/>
              <a:gd name="connsiteY85" fmla="*/ 114300 h 1557338"/>
              <a:gd name="connsiteX86" fmla="*/ 5072063 w 6329363"/>
              <a:gd name="connsiteY86" fmla="*/ 100013 h 1557338"/>
              <a:gd name="connsiteX87" fmla="*/ 4629150 w 6329363"/>
              <a:gd name="connsiteY87" fmla="*/ 71438 h 1557338"/>
              <a:gd name="connsiteX88" fmla="*/ 4386263 w 6329363"/>
              <a:gd name="connsiteY88" fmla="*/ 28575 h 1557338"/>
              <a:gd name="connsiteX89" fmla="*/ 3829050 w 6329363"/>
              <a:gd name="connsiteY89" fmla="*/ 0 h 1557338"/>
              <a:gd name="connsiteX90" fmla="*/ 2843213 w 6329363"/>
              <a:gd name="connsiteY90" fmla="*/ 14288 h 1557338"/>
              <a:gd name="connsiteX91" fmla="*/ 2671763 w 6329363"/>
              <a:gd name="connsiteY91" fmla="*/ 42863 h 1557338"/>
              <a:gd name="connsiteX92" fmla="*/ 2543175 w 6329363"/>
              <a:gd name="connsiteY92" fmla="*/ 57150 h 1557338"/>
              <a:gd name="connsiteX93" fmla="*/ 2357438 w 6329363"/>
              <a:gd name="connsiteY93" fmla="*/ 85725 h 1557338"/>
              <a:gd name="connsiteX94" fmla="*/ 2286000 w 6329363"/>
              <a:gd name="connsiteY94" fmla="*/ 100013 h 1557338"/>
              <a:gd name="connsiteX95" fmla="*/ 2085975 w 6329363"/>
              <a:gd name="connsiteY95" fmla="*/ 114300 h 1557338"/>
              <a:gd name="connsiteX96" fmla="*/ 1971675 w 6329363"/>
              <a:gd name="connsiteY96" fmla="*/ 128588 h 1557338"/>
              <a:gd name="connsiteX97" fmla="*/ 1828800 w 6329363"/>
              <a:gd name="connsiteY97" fmla="*/ 142875 h 1557338"/>
              <a:gd name="connsiteX98" fmla="*/ 1671638 w 6329363"/>
              <a:gd name="connsiteY98" fmla="*/ 171450 h 1557338"/>
              <a:gd name="connsiteX99" fmla="*/ 1614488 w 6329363"/>
              <a:gd name="connsiteY99" fmla="*/ 185738 h 1557338"/>
              <a:gd name="connsiteX100" fmla="*/ 1514475 w 6329363"/>
              <a:gd name="connsiteY100" fmla="*/ 200025 h 1557338"/>
              <a:gd name="connsiteX101" fmla="*/ 1428750 w 6329363"/>
              <a:gd name="connsiteY101" fmla="*/ 228600 h 1557338"/>
              <a:gd name="connsiteX102" fmla="*/ 1300163 w 6329363"/>
              <a:gd name="connsiteY102" fmla="*/ 257175 h 1557338"/>
              <a:gd name="connsiteX103" fmla="*/ 1185863 w 6329363"/>
              <a:gd name="connsiteY103" fmla="*/ 314325 h 1557338"/>
              <a:gd name="connsiteX104" fmla="*/ 1143000 w 6329363"/>
              <a:gd name="connsiteY104" fmla="*/ 328613 h 1557338"/>
              <a:gd name="connsiteX105" fmla="*/ 1085850 w 6329363"/>
              <a:gd name="connsiteY105" fmla="*/ 357188 h 1557338"/>
              <a:gd name="connsiteX106" fmla="*/ 1042988 w 6329363"/>
              <a:gd name="connsiteY106" fmla="*/ 371475 h 1557338"/>
              <a:gd name="connsiteX107" fmla="*/ 985838 w 6329363"/>
              <a:gd name="connsiteY107" fmla="*/ 400050 h 1557338"/>
              <a:gd name="connsiteX108" fmla="*/ 900113 w 6329363"/>
              <a:gd name="connsiteY108" fmla="*/ 457200 h 1557338"/>
              <a:gd name="connsiteX109" fmla="*/ 842963 w 6329363"/>
              <a:gd name="connsiteY109" fmla="*/ 471488 h 1557338"/>
              <a:gd name="connsiteX110" fmla="*/ 800100 w 6329363"/>
              <a:gd name="connsiteY110" fmla="*/ 500063 h 1557338"/>
              <a:gd name="connsiteX111" fmla="*/ 742950 w 6329363"/>
              <a:gd name="connsiteY111" fmla="*/ 585788 h 1557338"/>
              <a:gd name="connsiteX112" fmla="*/ 785813 w 6329363"/>
              <a:gd name="connsiteY112" fmla="*/ 814388 h 1557338"/>
              <a:gd name="connsiteX113" fmla="*/ 857250 w 6329363"/>
              <a:gd name="connsiteY113" fmla="*/ 900113 h 1557338"/>
              <a:gd name="connsiteX114" fmla="*/ 914400 w 6329363"/>
              <a:gd name="connsiteY114" fmla="*/ 985838 h 1557338"/>
              <a:gd name="connsiteX115" fmla="*/ 1028700 w 6329363"/>
              <a:gd name="connsiteY115" fmla="*/ 1071563 h 1557338"/>
              <a:gd name="connsiteX116" fmla="*/ 1071563 w 6329363"/>
              <a:gd name="connsiteY116" fmla="*/ 1100138 h 1557338"/>
              <a:gd name="connsiteX117" fmla="*/ 1171575 w 6329363"/>
              <a:gd name="connsiteY117" fmla="*/ 1143000 h 1557338"/>
              <a:gd name="connsiteX118" fmla="*/ 1214438 w 6329363"/>
              <a:gd name="connsiteY118" fmla="*/ 1171575 h 1557338"/>
              <a:gd name="connsiteX119" fmla="*/ 1300163 w 6329363"/>
              <a:gd name="connsiteY119" fmla="*/ 1200150 h 1557338"/>
              <a:gd name="connsiteX120" fmla="*/ 1371600 w 6329363"/>
              <a:gd name="connsiteY120" fmla="*/ 1228725 h 1557338"/>
              <a:gd name="connsiteX121" fmla="*/ 1457325 w 6329363"/>
              <a:gd name="connsiteY121" fmla="*/ 1243013 h 1557338"/>
              <a:gd name="connsiteX122" fmla="*/ 1628775 w 6329363"/>
              <a:gd name="connsiteY122" fmla="*/ 1314450 h 1557338"/>
              <a:gd name="connsiteX123" fmla="*/ 1828800 w 6329363"/>
              <a:gd name="connsiteY123" fmla="*/ 1343025 h 1557338"/>
              <a:gd name="connsiteX124" fmla="*/ 1943100 w 6329363"/>
              <a:gd name="connsiteY124" fmla="*/ 1371600 h 1557338"/>
              <a:gd name="connsiteX125" fmla="*/ 2143125 w 6329363"/>
              <a:gd name="connsiteY125" fmla="*/ 1400175 h 1557338"/>
              <a:gd name="connsiteX126" fmla="*/ 2286000 w 6329363"/>
              <a:gd name="connsiteY126" fmla="*/ 1428750 h 1557338"/>
              <a:gd name="connsiteX127" fmla="*/ 3471863 w 6329363"/>
              <a:gd name="connsiteY127" fmla="*/ 1414463 h 1557338"/>
              <a:gd name="connsiteX128" fmla="*/ 3714750 w 6329363"/>
              <a:gd name="connsiteY128" fmla="*/ 1371600 h 1557338"/>
              <a:gd name="connsiteX129" fmla="*/ 3771900 w 6329363"/>
              <a:gd name="connsiteY129" fmla="*/ 1357313 h 1557338"/>
              <a:gd name="connsiteX130" fmla="*/ 4014788 w 6329363"/>
              <a:gd name="connsiteY130" fmla="*/ 1343025 h 1557338"/>
              <a:gd name="connsiteX131" fmla="*/ 4171950 w 6329363"/>
              <a:gd name="connsiteY131" fmla="*/ 1328738 h 1557338"/>
              <a:gd name="connsiteX132" fmla="*/ 4314825 w 6329363"/>
              <a:gd name="connsiteY132" fmla="*/ 1300163 h 1557338"/>
              <a:gd name="connsiteX133" fmla="*/ 4429125 w 6329363"/>
              <a:gd name="connsiteY133" fmla="*/ 1271588 h 1557338"/>
              <a:gd name="connsiteX134" fmla="*/ 4572000 w 6329363"/>
              <a:gd name="connsiteY134" fmla="*/ 1243013 h 1557338"/>
              <a:gd name="connsiteX135" fmla="*/ 4643438 w 6329363"/>
              <a:gd name="connsiteY135" fmla="*/ 1228725 h 1557338"/>
              <a:gd name="connsiteX136" fmla="*/ 4757738 w 6329363"/>
              <a:gd name="connsiteY136" fmla="*/ 1214438 h 1557338"/>
              <a:gd name="connsiteX137" fmla="*/ 4829175 w 6329363"/>
              <a:gd name="connsiteY137" fmla="*/ 1200150 h 1557338"/>
              <a:gd name="connsiteX138" fmla="*/ 4957763 w 6329363"/>
              <a:gd name="connsiteY138" fmla="*/ 1171575 h 1557338"/>
              <a:gd name="connsiteX139" fmla="*/ 5086350 w 6329363"/>
              <a:gd name="connsiteY139" fmla="*/ 1157288 h 1557338"/>
              <a:gd name="connsiteX140" fmla="*/ 5157788 w 6329363"/>
              <a:gd name="connsiteY140" fmla="*/ 1143000 h 1557338"/>
              <a:gd name="connsiteX141" fmla="*/ 5257800 w 6329363"/>
              <a:gd name="connsiteY141" fmla="*/ 1128713 h 1557338"/>
              <a:gd name="connsiteX142" fmla="*/ 5329238 w 6329363"/>
              <a:gd name="connsiteY142" fmla="*/ 1114425 h 1557338"/>
              <a:gd name="connsiteX143" fmla="*/ 5457825 w 6329363"/>
              <a:gd name="connsiteY143" fmla="*/ 1100138 h 1557338"/>
              <a:gd name="connsiteX144" fmla="*/ 5529263 w 6329363"/>
              <a:gd name="connsiteY144" fmla="*/ 1085850 h 1557338"/>
              <a:gd name="connsiteX145" fmla="*/ 5686425 w 6329363"/>
              <a:gd name="connsiteY145" fmla="*/ 1071563 h 1557338"/>
              <a:gd name="connsiteX146" fmla="*/ 5843588 w 6329363"/>
              <a:gd name="connsiteY146" fmla="*/ 1042988 h 1557338"/>
              <a:gd name="connsiteX147" fmla="*/ 6172200 w 6329363"/>
              <a:gd name="connsiteY147" fmla="*/ 1057275 h 1557338"/>
              <a:gd name="connsiteX148" fmla="*/ 6215063 w 6329363"/>
              <a:gd name="connsiteY148" fmla="*/ 1071563 h 1557338"/>
              <a:gd name="connsiteX149" fmla="*/ 6272213 w 6329363"/>
              <a:gd name="connsiteY149" fmla="*/ 1200150 h 1557338"/>
              <a:gd name="connsiteX150" fmla="*/ 6286500 w 6329363"/>
              <a:gd name="connsiteY150" fmla="*/ 1243013 h 1557338"/>
              <a:gd name="connsiteX151" fmla="*/ 6315075 w 6329363"/>
              <a:gd name="connsiteY151" fmla="*/ 1414463 h 1557338"/>
              <a:gd name="connsiteX152" fmla="*/ 6329363 w 6329363"/>
              <a:gd name="connsiteY152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800475 w 6329363"/>
              <a:gd name="connsiteY40" fmla="*/ 1171575 h 1557338"/>
              <a:gd name="connsiteX41" fmla="*/ 3929063 w 6329363"/>
              <a:gd name="connsiteY41" fmla="*/ 1157288 h 1557338"/>
              <a:gd name="connsiteX42" fmla="*/ 4043363 w 6329363"/>
              <a:gd name="connsiteY42" fmla="*/ 1143000 h 1557338"/>
              <a:gd name="connsiteX43" fmla="*/ 4286250 w 6329363"/>
              <a:gd name="connsiteY43" fmla="*/ 1128713 h 1557338"/>
              <a:gd name="connsiteX44" fmla="*/ 4514850 w 6329363"/>
              <a:gd name="connsiteY44" fmla="*/ 1100138 h 1557338"/>
              <a:gd name="connsiteX45" fmla="*/ 4586288 w 6329363"/>
              <a:gd name="connsiteY45" fmla="*/ 1085850 h 1557338"/>
              <a:gd name="connsiteX46" fmla="*/ 4643438 w 6329363"/>
              <a:gd name="connsiteY46" fmla="*/ 1057275 h 1557338"/>
              <a:gd name="connsiteX47" fmla="*/ 4657725 w 6329363"/>
              <a:gd name="connsiteY47" fmla="*/ 1000125 h 1557338"/>
              <a:gd name="connsiteX48" fmla="*/ 4714875 w 6329363"/>
              <a:gd name="connsiteY48" fmla="*/ 871538 h 1557338"/>
              <a:gd name="connsiteX49" fmla="*/ 4729163 w 6329363"/>
              <a:gd name="connsiteY49" fmla="*/ 785813 h 1557338"/>
              <a:gd name="connsiteX50" fmla="*/ 4714875 w 6329363"/>
              <a:gd name="connsiteY50" fmla="*/ 700088 h 1557338"/>
              <a:gd name="connsiteX51" fmla="*/ 4657725 w 6329363"/>
              <a:gd name="connsiteY51" fmla="*/ 671513 h 1557338"/>
              <a:gd name="connsiteX52" fmla="*/ 4572000 w 6329363"/>
              <a:gd name="connsiteY52" fmla="*/ 657225 h 1557338"/>
              <a:gd name="connsiteX53" fmla="*/ 4529138 w 6329363"/>
              <a:gd name="connsiteY53" fmla="*/ 642938 h 1557338"/>
              <a:gd name="connsiteX54" fmla="*/ 4429125 w 6329363"/>
              <a:gd name="connsiteY54" fmla="*/ 600075 h 1557338"/>
              <a:gd name="connsiteX55" fmla="*/ 4386263 w 6329363"/>
              <a:gd name="connsiteY55" fmla="*/ 571500 h 1557338"/>
              <a:gd name="connsiteX56" fmla="*/ 4257675 w 6329363"/>
              <a:gd name="connsiteY56" fmla="*/ 542925 h 1557338"/>
              <a:gd name="connsiteX57" fmla="*/ 3829050 w 6329363"/>
              <a:gd name="connsiteY57" fmla="*/ 557213 h 1557338"/>
              <a:gd name="connsiteX58" fmla="*/ 3786188 w 6329363"/>
              <a:gd name="connsiteY58" fmla="*/ 571500 h 1557338"/>
              <a:gd name="connsiteX59" fmla="*/ 3671888 w 6329363"/>
              <a:gd name="connsiteY59" fmla="*/ 600075 h 1557338"/>
              <a:gd name="connsiteX60" fmla="*/ 3586163 w 6329363"/>
              <a:gd name="connsiteY60" fmla="*/ 657225 h 1557338"/>
              <a:gd name="connsiteX61" fmla="*/ 3514725 w 6329363"/>
              <a:gd name="connsiteY61" fmla="*/ 728663 h 1557338"/>
              <a:gd name="connsiteX62" fmla="*/ 3543300 w 6329363"/>
              <a:gd name="connsiteY62" fmla="*/ 857250 h 1557338"/>
              <a:gd name="connsiteX63" fmla="*/ 3700463 w 6329363"/>
              <a:gd name="connsiteY63" fmla="*/ 985838 h 1557338"/>
              <a:gd name="connsiteX64" fmla="*/ 3814763 w 6329363"/>
              <a:gd name="connsiteY64" fmla="*/ 1114425 h 1557338"/>
              <a:gd name="connsiteX65" fmla="*/ 3857625 w 6329363"/>
              <a:gd name="connsiteY65" fmla="*/ 1128713 h 1557338"/>
              <a:gd name="connsiteX66" fmla="*/ 3943350 w 6329363"/>
              <a:gd name="connsiteY66" fmla="*/ 1185863 h 1557338"/>
              <a:gd name="connsiteX67" fmla="*/ 3986213 w 6329363"/>
              <a:gd name="connsiteY67" fmla="*/ 1214438 h 1557338"/>
              <a:gd name="connsiteX68" fmla="*/ 4100513 w 6329363"/>
              <a:gd name="connsiteY68" fmla="*/ 1243013 h 1557338"/>
              <a:gd name="connsiteX69" fmla="*/ 4786313 w 6329363"/>
              <a:gd name="connsiteY69" fmla="*/ 1228725 h 1557338"/>
              <a:gd name="connsiteX70" fmla="*/ 4943475 w 6329363"/>
              <a:gd name="connsiteY70" fmla="*/ 1200150 h 1557338"/>
              <a:gd name="connsiteX71" fmla="*/ 5029200 w 6329363"/>
              <a:gd name="connsiteY71" fmla="*/ 1171575 h 1557338"/>
              <a:gd name="connsiteX72" fmla="*/ 5114925 w 6329363"/>
              <a:gd name="connsiteY72" fmla="*/ 1157288 h 1557338"/>
              <a:gd name="connsiteX73" fmla="*/ 5157788 w 6329363"/>
              <a:gd name="connsiteY73" fmla="*/ 1128713 h 1557338"/>
              <a:gd name="connsiteX74" fmla="*/ 5329238 w 6329363"/>
              <a:gd name="connsiteY74" fmla="*/ 1100138 h 1557338"/>
              <a:gd name="connsiteX75" fmla="*/ 5414963 w 6329363"/>
              <a:gd name="connsiteY75" fmla="*/ 1085850 h 1557338"/>
              <a:gd name="connsiteX76" fmla="*/ 5500688 w 6329363"/>
              <a:gd name="connsiteY76" fmla="*/ 1057275 h 1557338"/>
              <a:gd name="connsiteX77" fmla="*/ 5543550 w 6329363"/>
              <a:gd name="connsiteY77" fmla="*/ 1042988 h 1557338"/>
              <a:gd name="connsiteX78" fmla="*/ 5600700 w 6329363"/>
              <a:gd name="connsiteY78" fmla="*/ 1028700 h 1557338"/>
              <a:gd name="connsiteX79" fmla="*/ 5614988 w 6329363"/>
              <a:gd name="connsiteY79" fmla="*/ 985838 h 1557338"/>
              <a:gd name="connsiteX80" fmla="*/ 5643563 w 6329363"/>
              <a:gd name="connsiteY80" fmla="*/ 942975 h 1557338"/>
              <a:gd name="connsiteX81" fmla="*/ 5672138 w 6329363"/>
              <a:gd name="connsiteY81" fmla="*/ 857250 h 1557338"/>
              <a:gd name="connsiteX82" fmla="*/ 5657850 w 6329363"/>
              <a:gd name="connsiteY82" fmla="*/ 342900 h 1557338"/>
              <a:gd name="connsiteX83" fmla="*/ 5500688 w 6329363"/>
              <a:gd name="connsiteY83" fmla="*/ 200025 h 1557338"/>
              <a:gd name="connsiteX84" fmla="*/ 5357813 w 6329363"/>
              <a:gd name="connsiteY84" fmla="*/ 142875 h 1557338"/>
              <a:gd name="connsiteX85" fmla="*/ 5286375 w 6329363"/>
              <a:gd name="connsiteY85" fmla="*/ 114300 h 1557338"/>
              <a:gd name="connsiteX86" fmla="*/ 5072063 w 6329363"/>
              <a:gd name="connsiteY86" fmla="*/ 100013 h 1557338"/>
              <a:gd name="connsiteX87" fmla="*/ 4629150 w 6329363"/>
              <a:gd name="connsiteY87" fmla="*/ 71438 h 1557338"/>
              <a:gd name="connsiteX88" fmla="*/ 4386263 w 6329363"/>
              <a:gd name="connsiteY88" fmla="*/ 28575 h 1557338"/>
              <a:gd name="connsiteX89" fmla="*/ 3829050 w 6329363"/>
              <a:gd name="connsiteY89" fmla="*/ 0 h 1557338"/>
              <a:gd name="connsiteX90" fmla="*/ 2843213 w 6329363"/>
              <a:gd name="connsiteY90" fmla="*/ 14288 h 1557338"/>
              <a:gd name="connsiteX91" fmla="*/ 2671763 w 6329363"/>
              <a:gd name="connsiteY91" fmla="*/ 42863 h 1557338"/>
              <a:gd name="connsiteX92" fmla="*/ 2543175 w 6329363"/>
              <a:gd name="connsiteY92" fmla="*/ 57150 h 1557338"/>
              <a:gd name="connsiteX93" fmla="*/ 2357438 w 6329363"/>
              <a:gd name="connsiteY93" fmla="*/ 85725 h 1557338"/>
              <a:gd name="connsiteX94" fmla="*/ 2286000 w 6329363"/>
              <a:gd name="connsiteY94" fmla="*/ 100013 h 1557338"/>
              <a:gd name="connsiteX95" fmla="*/ 2085975 w 6329363"/>
              <a:gd name="connsiteY95" fmla="*/ 114300 h 1557338"/>
              <a:gd name="connsiteX96" fmla="*/ 1971675 w 6329363"/>
              <a:gd name="connsiteY96" fmla="*/ 128588 h 1557338"/>
              <a:gd name="connsiteX97" fmla="*/ 1828800 w 6329363"/>
              <a:gd name="connsiteY97" fmla="*/ 142875 h 1557338"/>
              <a:gd name="connsiteX98" fmla="*/ 1671638 w 6329363"/>
              <a:gd name="connsiteY98" fmla="*/ 171450 h 1557338"/>
              <a:gd name="connsiteX99" fmla="*/ 1614488 w 6329363"/>
              <a:gd name="connsiteY99" fmla="*/ 185738 h 1557338"/>
              <a:gd name="connsiteX100" fmla="*/ 1514475 w 6329363"/>
              <a:gd name="connsiteY100" fmla="*/ 200025 h 1557338"/>
              <a:gd name="connsiteX101" fmla="*/ 1428750 w 6329363"/>
              <a:gd name="connsiteY101" fmla="*/ 228600 h 1557338"/>
              <a:gd name="connsiteX102" fmla="*/ 1300163 w 6329363"/>
              <a:gd name="connsiteY102" fmla="*/ 257175 h 1557338"/>
              <a:gd name="connsiteX103" fmla="*/ 1185863 w 6329363"/>
              <a:gd name="connsiteY103" fmla="*/ 314325 h 1557338"/>
              <a:gd name="connsiteX104" fmla="*/ 1143000 w 6329363"/>
              <a:gd name="connsiteY104" fmla="*/ 328613 h 1557338"/>
              <a:gd name="connsiteX105" fmla="*/ 1085850 w 6329363"/>
              <a:gd name="connsiteY105" fmla="*/ 357188 h 1557338"/>
              <a:gd name="connsiteX106" fmla="*/ 1042988 w 6329363"/>
              <a:gd name="connsiteY106" fmla="*/ 371475 h 1557338"/>
              <a:gd name="connsiteX107" fmla="*/ 985838 w 6329363"/>
              <a:gd name="connsiteY107" fmla="*/ 400050 h 1557338"/>
              <a:gd name="connsiteX108" fmla="*/ 900113 w 6329363"/>
              <a:gd name="connsiteY108" fmla="*/ 457200 h 1557338"/>
              <a:gd name="connsiteX109" fmla="*/ 842963 w 6329363"/>
              <a:gd name="connsiteY109" fmla="*/ 471488 h 1557338"/>
              <a:gd name="connsiteX110" fmla="*/ 800100 w 6329363"/>
              <a:gd name="connsiteY110" fmla="*/ 500063 h 1557338"/>
              <a:gd name="connsiteX111" fmla="*/ 742950 w 6329363"/>
              <a:gd name="connsiteY111" fmla="*/ 585788 h 1557338"/>
              <a:gd name="connsiteX112" fmla="*/ 785813 w 6329363"/>
              <a:gd name="connsiteY112" fmla="*/ 814388 h 1557338"/>
              <a:gd name="connsiteX113" fmla="*/ 857250 w 6329363"/>
              <a:gd name="connsiteY113" fmla="*/ 900113 h 1557338"/>
              <a:gd name="connsiteX114" fmla="*/ 914400 w 6329363"/>
              <a:gd name="connsiteY114" fmla="*/ 985838 h 1557338"/>
              <a:gd name="connsiteX115" fmla="*/ 1028700 w 6329363"/>
              <a:gd name="connsiteY115" fmla="*/ 1071563 h 1557338"/>
              <a:gd name="connsiteX116" fmla="*/ 1071563 w 6329363"/>
              <a:gd name="connsiteY116" fmla="*/ 1100138 h 1557338"/>
              <a:gd name="connsiteX117" fmla="*/ 1171575 w 6329363"/>
              <a:gd name="connsiteY117" fmla="*/ 1143000 h 1557338"/>
              <a:gd name="connsiteX118" fmla="*/ 1214438 w 6329363"/>
              <a:gd name="connsiteY118" fmla="*/ 1171575 h 1557338"/>
              <a:gd name="connsiteX119" fmla="*/ 1300163 w 6329363"/>
              <a:gd name="connsiteY119" fmla="*/ 1200150 h 1557338"/>
              <a:gd name="connsiteX120" fmla="*/ 1371600 w 6329363"/>
              <a:gd name="connsiteY120" fmla="*/ 1228725 h 1557338"/>
              <a:gd name="connsiteX121" fmla="*/ 1457325 w 6329363"/>
              <a:gd name="connsiteY121" fmla="*/ 1243013 h 1557338"/>
              <a:gd name="connsiteX122" fmla="*/ 1628775 w 6329363"/>
              <a:gd name="connsiteY122" fmla="*/ 1314450 h 1557338"/>
              <a:gd name="connsiteX123" fmla="*/ 1828800 w 6329363"/>
              <a:gd name="connsiteY123" fmla="*/ 1343025 h 1557338"/>
              <a:gd name="connsiteX124" fmla="*/ 1943100 w 6329363"/>
              <a:gd name="connsiteY124" fmla="*/ 1371600 h 1557338"/>
              <a:gd name="connsiteX125" fmla="*/ 2143125 w 6329363"/>
              <a:gd name="connsiteY125" fmla="*/ 1400175 h 1557338"/>
              <a:gd name="connsiteX126" fmla="*/ 2286000 w 6329363"/>
              <a:gd name="connsiteY126" fmla="*/ 1428750 h 1557338"/>
              <a:gd name="connsiteX127" fmla="*/ 3471863 w 6329363"/>
              <a:gd name="connsiteY127" fmla="*/ 1414463 h 1557338"/>
              <a:gd name="connsiteX128" fmla="*/ 3714750 w 6329363"/>
              <a:gd name="connsiteY128" fmla="*/ 1371600 h 1557338"/>
              <a:gd name="connsiteX129" fmla="*/ 3771900 w 6329363"/>
              <a:gd name="connsiteY129" fmla="*/ 1357313 h 1557338"/>
              <a:gd name="connsiteX130" fmla="*/ 4014788 w 6329363"/>
              <a:gd name="connsiteY130" fmla="*/ 1343025 h 1557338"/>
              <a:gd name="connsiteX131" fmla="*/ 4171950 w 6329363"/>
              <a:gd name="connsiteY131" fmla="*/ 1328738 h 1557338"/>
              <a:gd name="connsiteX132" fmla="*/ 4314825 w 6329363"/>
              <a:gd name="connsiteY132" fmla="*/ 1300163 h 1557338"/>
              <a:gd name="connsiteX133" fmla="*/ 4429125 w 6329363"/>
              <a:gd name="connsiteY133" fmla="*/ 1271588 h 1557338"/>
              <a:gd name="connsiteX134" fmla="*/ 4572000 w 6329363"/>
              <a:gd name="connsiteY134" fmla="*/ 1243013 h 1557338"/>
              <a:gd name="connsiteX135" fmla="*/ 4643438 w 6329363"/>
              <a:gd name="connsiteY135" fmla="*/ 1228725 h 1557338"/>
              <a:gd name="connsiteX136" fmla="*/ 4757738 w 6329363"/>
              <a:gd name="connsiteY136" fmla="*/ 1214438 h 1557338"/>
              <a:gd name="connsiteX137" fmla="*/ 4829175 w 6329363"/>
              <a:gd name="connsiteY137" fmla="*/ 1200150 h 1557338"/>
              <a:gd name="connsiteX138" fmla="*/ 5086350 w 6329363"/>
              <a:gd name="connsiteY138" fmla="*/ 1157288 h 1557338"/>
              <a:gd name="connsiteX139" fmla="*/ 5157788 w 6329363"/>
              <a:gd name="connsiteY139" fmla="*/ 1143000 h 1557338"/>
              <a:gd name="connsiteX140" fmla="*/ 5257800 w 6329363"/>
              <a:gd name="connsiteY140" fmla="*/ 1128713 h 1557338"/>
              <a:gd name="connsiteX141" fmla="*/ 5329238 w 6329363"/>
              <a:gd name="connsiteY141" fmla="*/ 1114425 h 1557338"/>
              <a:gd name="connsiteX142" fmla="*/ 5457825 w 6329363"/>
              <a:gd name="connsiteY142" fmla="*/ 1100138 h 1557338"/>
              <a:gd name="connsiteX143" fmla="*/ 5529263 w 6329363"/>
              <a:gd name="connsiteY143" fmla="*/ 1085850 h 1557338"/>
              <a:gd name="connsiteX144" fmla="*/ 5686425 w 6329363"/>
              <a:gd name="connsiteY144" fmla="*/ 1071563 h 1557338"/>
              <a:gd name="connsiteX145" fmla="*/ 5843588 w 6329363"/>
              <a:gd name="connsiteY145" fmla="*/ 1042988 h 1557338"/>
              <a:gd name="connsiteX146" fmla="*/ 6172200 w 6329363"/>
              <a:gd name="connsiteY146" fmla="*/ 1057275 h 1557338"/>
              <a:gd name="connsiteX147" fmla="*/ 6215063 w 6329363"/>
              <a:gd name="connsiteY147" fmla="*/ 1071563 h 1557338"/>
              <a:gd name="connsiteX148" fmla="*/ 6272213 w 6329363"/>
              <a:gd name="connsiteY148" fmla="*/ 1200150 h 1557338"/>
              <a:gd name="connsiteX149" fmla="*/ 6286500 w 6329363"/>
              <a:gd name="connsiteY149" fmla="*/ 1243013 h 1557338"/>
              <a:gd name="connsiteX150" fmla="*/ 6315075 w 6329363"/>
              <a:gd name="connsiteY150" fmla="*/ 1414463 h 1557338"/>
              <a:gd name="connsiteX151" fmla="*/ 6329363 w 6329363"/>
              <a:gd name="connsiteY151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800475 w 6329363"/>
              <a:gd name="connsiteY40" fmla="*/ 1171575 h 1557338"/>
              <a:gd name="connsiteX41" fmla="*/ 3929063 w 6329363"/>
              <a:gd name="connsiteY41" fmla="*/ 1157288 h 1557338"/>
              <a:gd name="connsiteX42" fmla="*/ 4043363 w 6329363"/>
              <a:gd name="connsiteY42" fmla="*/ 1143000 h 1557338"/>
              <a:gd name="connsiteX43" fmla="*/ 4286250 w 6329363"/>
              <a:gd name="connsiteY43" fmla="*/ 1128713 h 1557338"/>
              <a:gd name="connsiteX44" fmla="*/ 4514850 w 6329363"/>
              <a:gd name="connsiteY44" fmla="*/ 1100138 h 1557338"/>
              <a:gd name="connsiteX45" fmla="*/ 4586288 w 6329363"/>
              <a:gd name="connsiteY45" fmla="*/ 1085850 h 1557338"/>
              <a:gd name="connsiteX46" fmla="*/ 4643438 w 6329363"/>
              <a:gd name="connsiteY46" fmla="*/ 1057275 h 1557338"/>
              <a:gd name="connsiteX47" fmla="*/ 4657725 w 6329363"/>
              <a:gd name="connsiteY47" fmla="*/ 1000125 h 1557338"/>
              <a:gd name="connsiteX48" fmla="*/ 4714875 w 6329363"/>
              <a:gd name="connsiteY48" fmla="*/ 871538 h 1557338"/>
              <a:gd name="connsiteX49" fmla="*/ 4729163 w 6329363"/>
              <a:gd name="connsiteY49" fmla="*/ 785813 h 1557338"/>
              <a:gd name="connsiteX50" fmla="*/ 4714875 w 6329363"/>
              <a:gd name="connsiteY50" fmla="*/ 700088 h 1557338"/>
              <a:gd name="connsiteX51" fmla="*/ 4657725 w 6329363"/>
              <a:gd name="connsiteY51" fmla="*/ 671513 h 1557338"/>
              <a:gd name="connsiteX52" fmla="*/ 4572000 w 6329363"/>
              <a:gd name="connsiteY52" fmla="*/ 657225 h 1557338"/>
              <a:gd name="connsiteX53" fmla="*/ 4529138 w 6329363"/>
              <a:gd name="connsiteY53" fmla="*/ 642938 h 1557338"/>
              <a:gd name="connsiteX54" fmla="*/ 4429125 w 6329363"/>
              <a:gd name="connsiteY54" fmla="*/ 600075 h 1557338"/>
              <a:gd name="connsiteX55" fmla="*/ 4386263 w 6329363"/>
              <a:gd name="connsiteY55" fmla="*/ 571500 h 1557338"/>
              <a:gd name="connsiteX56" fmla="*/ 4257675 w 6329363"/>
              <a:gd name="connsiteY56" fmla="*/ 542925 h 1557338"/>
              <a:gd name="connsiteX57" fmla="*/ 3829050 w 6329363"/>
              <a:gd name="connsiteY57" fmla="*/ 557213 h 1557338"/>
              <a:gd name="connsiteX58" fmla="*/ 3786188 w 6329363"/>
              <a:gd name="connsiteY58" fmla="*/ 571500 h 1557338"/>
              <a:gd name="connsiteX59" fmla="*/ 3671888 w 6329363"/>
              <a:gd name="connsiteY59" fmla="*/ 600075 h 1557338"/>
              <a:gd name="connsiteX60" fmla="*/ 3586163 w 6329363"/>
              <a:gd name="connsiteY60" fmla="*/ 657225 h 1557338"/>
              <a:gd name="connsiteX61" fmla="*/ 3514725 w 6329363"/>
              <a:gd name="connsiteY61" fmla="*/ 728663 h 1557338"/>
              <a:gd name="connsiteX62" fmla="*/ 3543300 w 6329363"/>
              <a:gd name="connsiteY62" fmla="*/ 857250 h 1557338"/>
              <a:gd name="connsiteX63" fmla="*/ 3700463 w 6329363"/>
              <a:gd name="connsiteY63" fmla="*/ 985838 h 1557338"/>
              <a:gd name="connsiteX64" fmla="*/ 3814763 w 6329363"/>
              <a:gd name="connsiteY64" fmla="*/ 1114425 h 1557338"/>
              <a:gd name="connsiteX65" fmla="*/ 3857625 w 6329363"/>
              <a:gd name="connsiteY65" fmla="*/ 1128713 h 1557338"/>
              <a:gd name="connsiteX66" fmla="*/ 3943350 w 6329363"/>
              <a:gd name="connsiteY66" fmla="*/ 1185863 h 1557338"/>
              <a:gd name="connsiteX67" fmla="*/ 3986213 w 6329363"/>
              <a:gd name="connsiteY67" fmla="*/ 1214438 h 1557338"/>
              <a:gd name="connsiteX68" fmla="*/ 4100513 w 6329363"/>
              <a:gd name="connsiteY68" fmla="*/ 1243013 h 1557338"/>
              <a:gd name="connsiteX69" fmla="*/ 4786313 w 6329363"/>
              <a:gd name="connsiteY69" fmla="*/ 1228725 h 1557338"/>
              <a:gd name="connsiteX70" fmla="*/ 4943475 w 6329363"/>
              <a:gd name="connsiteY70" fmla="*/ 1200150 h 1557338"/>
              <a:gd name="connsiteX71" fmla="*/ 5029200 w 6329363"/>
              <a:gd name="connsiteY71" fmla="*/ 1171575 h 1557338"/>
              <a:gd name="connsiteX72" fmla="*/ 5114925 w 6329363"/>
              <a:gd name="connsiteY72" fmla="*/ 1157288 h 1557338"/>
              <a:gd name="connsiteX73" fmla="*/ 5157788 w 6329363"/>
              <a:gd name="connsiteY73" fmla="*/ 1128713 h 1557338"/>
              <a:gd name="connsiteX74" fmla="*/ 5329238 w 6329363"/>
              <a:gd name="connsiteY74" fmla="*/ 1100138 h 1557338"/>
              <a:gd name="connsiteX75" fmla="*/ 5414963 w 6329363"/>
              <a:gd name="connsiteY75" fmla="*/ 1085850 h 1557338"/>
              <a:gd name="connsiteX76" fmla="*/ 5500688 w 6329363"/>
              <a:gd name="connsiteY76" fmla="*/ 1057275 h 1557338"/>
              <a:gd name="connsiteX77" fmla="*/ 5543550 w 6329363"/>
              <a:gd name="connsiteY77" fmla="*/ 1042988 h 1557338"/>
              <a:gd name="connsiteX78" fmla="*/ 5600700 w 6329363"/>
              <a:gd name="connsiteY78" fmla="*/ 1028700 h 1557338"/>
              <a:gd name="connsiteX79" fmla="*/ 5614988 w 6329363"/>
              <a:gd name="connsiteY79" fmla="*/ 985838 h 1557338"/>
              <a:gd name="connsiteX80" fmla="*/ 5643563 w 6329363"/>
              <a:gd name="connsiteY80" fmla="*/ 942975 h 1557338"/>
              <a:gd name="connsiteX81" fmla="*/ 5672138 w 6329363"/>
              <a:gd name="connsiteY81" fmla="*/ 857250 h 1557338"/>
              <a:gd name="connsiteX82" fmla="*/ 5657850 w 6329363"/>
              <a:gd name="connsiteY82" fmla="*/ 342900 h 1557338"/>
              <a:gd name="connsiteX83" fmla="*/ 5500688 w 6329363"/>
              <a:gd name="connsiteY83" fmla="*/ 200025 h 1557338"/>
              <a:gd name="connsiteX84" fmla="*/ 5357813 w 6329363"/>
              <a:gd name="connsiteY84" fmla="*/ 142875 h 1557338"/>
              <a:gd name="connsiteX85" fmla="*/ 5072063 w 6329363"/>
              <a:gd name="connsiteY85" fmla="*/ 100013 h 1557338"/>
              <a:gd name="connsiteX86" fmla="*/ 4629150 w 6329363"/>
              <a:gd name="connsiteY86" fmla="*/ 71438 h 1557338"/>
              <a:gd name="connsiteX87" fmla="*/ 4386263 w 6329363"/>
              <a:gd name="connsiteY87" fmla="*/ 28575 h 1557338"/>
              <a:gd name="connsiteX88" fmla="*/ 3829050 w 6329363"/>
              <a:gd name="connsiteY88" fmla="*/ 0 h 1557338"/>
              <a:gd name="connsiteX89" fmla="*/ 2843213 w 6329363"/>
              <a:gd name="connsiteY89" fmla="*/ 14288 h 1557338"/>
              <a:gd name="connsiteX90" fmla="*/ 2671763 w 6329363"/>
              <a:gd name="connsiteY90" fmla="*/ 42863 h 1557338"/>
              <a:gd name="connsiteX91" fmla="*/ 2543175 w 6329363"/>
              <a:gd name="connsiteY91" fmla="*/ 57150 h 1557338"/>
              <a:gd name="connsiteX92" fmla="*/ 2357438 w 6329363"/>
              <a:gd name="connsiteY92" fmla="*/ 85725 h 1557338"/>
              <a:gd name="connsiteX93" fmla="*/ 2286000 w 6329363"/>
              <a:gd name="connsiteY93" fmla="*/ 100013 h 1557338"/>
              <a:gd name="connsiteX94" fmla="*/ 2085975 w 6329363"/>
              <a:gd name="connsiteY94" fmla="*/ 114300 h 1557338"/>
              <a:gd name="connsiteX95" fmla="*/ 1971675 w 6329363"/>
              <a:gd name="connsiteY95" fmla="*/ 128588 h 1557338"/>
              <a:gd name="connsiteX96" fmla="*/ 1828800 w 6329363"/>
              <a:gd name="connsiteY96" fmla="*/ 142875 h 1557338"/>
              <a:gd name="connsiteX97" fmla="*/ 1671638 w 6329363"/>
              <a:gd name="connsiteY97" fmla="*/ 171450 h 1557338"/>
              <a:gd name="connsiteX98" fmla="*/ 1614488 w 6329363"/>
              <a:gd name="connsiteY98" fmla="*/ 185738 h 1557338"/>
              <a:gd name="connsiteX99" fmla="*/ 1514475 w 6329363"/>
              <a:gd name="connsiteY99" fmla="*/ 200025 h 1557338"/>
              <a:gd name="connsiteX100" fmla="*/ 1428750 w 6329363"/>
              <a:gd name="connsiteY100" fmla="*/ 228600 h 1557338"/>
              <a:gd name="connsiteX101" fmla="*/ 1300163 w 6329363"/>
              <a:gd name="connsiteY101" fmla="*/ 257175 h 1557338"/>
              <a:gd name="connsiteX102" fmla="*/ 1185863 w 6329363"/>
              <a:gd name="connsiteY102" fmla="*/ 314325 h 1557338"/>
              <a:gd name="connsiteX103" fmla="*/ 1143000 w 6329363"/>
              <a:gd name="connsiteY103" fmla="*/ 328613 h 1557338"/>
              <a:gd name="connsiteX104" fmla="*/ 1085850 w 6329363"/>
              <a:gd name="connsiteY104" fmla="*/ 357188 h 1557338"/>
              <a:gd name="connsiteX105" fmla="*/ 1042988 w 6329363"/>
              <a:gd name="connsiteY105" fmla="*/ 371475 h 1557338"/>
              <a:gd name="connsiteX106" fmla="*/ 985838 w 6329363"/>
              <a:gd name="connsiteY106" fmla="*/ 400050 h 1557338"/>
              <a:gd name="connsiteX107" fmla="*/ 900113 w 6329363"/>
              <a:gd name="connsiteY107" fmla="*/ 457200 h 1557338"/>
              <a:gd name="connsiteX108" fmla="*/ 842963 w 6329363"/>
              <a:gd name="connsiteY108" fmla="*/ 471488 h 1557338"/>
              <a:gd name="connsiteX109" fmla="*/ 800100 w 6329363"/>
              <a:gd name="connsiteY109" fmla="*/ 500063 h 1557338"/>
              <a:gd name="connsiteX110" fmla="*/ 742950 w 6329363"/>
              <a:gd name="connsiteY110" fmla="*/ 585788 h 1557338"/>
              <a:gd name="connsiteX111" fmla="*/ 785813 w 6329363"/>
              <a:gd name="connsiteY111" fmla="*/ 814388 h 1557338"/>
              <a:gd name="connsiteX112" fmla="*/ 857250 w 6329363"/>
              <a:gd name="connsiteY112" fmla="*/ 900113 h 1557338"/>
              <a:gd name="connsiteX113" fmla="*/ 914400 w 6329363"/>
              <a:gd name="connsiteY113" fmla="*/ 985838 h 1557338"/>
              <a:gd name="connsiteX114" fmla="*/ 1028700 w 6329363"/>
              <a:gd name="connsiteY114" fmla="*/ 1071563 h 1557338"/>
              <a:gd name="connsiteX115" fmla="*/ 1071563 w 6329363"/>
              <a:gd name="connsiteY115" fmla="*/ 1100138 h 1557338"/>
              <a:gd name="connsiteX116" fmla="*/ 1171575 w 6329363"/>
              <a:gd name="connsiteY116" fmla="*/ 1143000 h 1557338"/>
              <a:gd name="connsiteX117" fmla="*/ 1214438 w 6329363"/>
              <a:gd name="connsiteY117" fmla="*/ 1171575 h 1557338"/>
              <a:gd name="connsiteX118" fmla="*/ 1300163 w 6329363"/>
              <a:gd name="connsiteY118" fmla="*/ 1200150 h 1557338"/>
              <a:gd name="connsiteX119" fmla="*/ 1371600 w 6329363"/>
              <a:gd name="connsiteY119" fmla="*/ 1228725 h 1557338"/>
              <a:gd name="connsiteX120" fmla="*/ 1457325 w 6329363"/>
              <a:gd name="connsiteY120" fmla="*/ 1243013 h 1557338"/>
              <a:gd name="connsiteX121" fmla="*/ 1628775 w 6329363"/>
              <a:gd name="connsiteY121" fmla="*/ 1314450 h 1557338"/>
              <a:gd name="connsiteX122" fmla="*/ 1828800 w 6329363"/>
              <a:gd name="connsiteY122" fmla="*/ 1343025 h 1557338"/>
              <a:gd name="connsiteX123" fmla="*/ 1943100 w 6329363"/>
              <a:gd name="connsiteY123" fmla="*/ 1371600 h 1557338"/>
              <a:gd name="connsiteX124" fmla="*/ 2143125 w 6329363"/>
              <a:gd name="connsiteY124" fmla="*/ 1400175 h 1557338"/>
              <a:gd name="connsiteX125" fmla="*/ 2286000 w 6329363"/>
              <a:gd name="connsiteY125" fmla="*/ 1428750 h 1557338"/>
              <a:gd name="connsiteX126" fmla="*/ 3471863 w 6329363"/>
              <a:gd name="connsiteY126" fmla="*/ 1414463 h 1557338"/>
              <a:gd name="connsiteX127" fmla="*/ 3714750 w 6329363"/>
              <a:gd name="connsiteY127" fmla="*/ 1371600 h 1557338"/>
              <a:gd name="connsiteX128" fmla="*/ 3771900 w 6329363"/>
              <a:gd name="connsiteY128" fmla="*/ 1357313 h 1557338"/>
              <a:gd name="connsiteX129" fmla="*/ 4014788 w 6329363"/>
              <a:gd name="connsiteY129" fmla="*/ 1343025 h 1557338"/>
              <a:gd name="connsiteX130" fmla="*/ 4171950 w 6329363"/>
              <a:gd name="connsiteY130" fmla="*/ 1328738 h 1557338"/>
              <a:gd name="connsiteX131" fmla="*/ 4314825 w 6329363"/>
              <a:gd name="connsiteY131" fmla="*/ 1300163 h 1557338"/>
              <a:gd name="connsiteX132" fmla="*/ 4429125 w 6329363"/>
              <a:gd name="connsiteY132" fmla="*/ 1271588 h 1557338"/>
              <a:gd name="connsiteX133" fmla="*/ 4572000 w 6329363"/>
              <a:gd name="connsiteY133" fmla="*/ 1243013 h 1557338"/>
              <a:gd name="connsiteX134" fmla="*/ 4643438 w 6329363"/>
              <a:gd name="connsiteY134" fmla="*/ 1228725 h 1557338"/>
              <a:gd name="connsiteX135" fmla="*/ 4757738 w 6329363"/>
              <a:gd name="connsiteY135" fmla="*/ 1214438 h 1557338"/>
              <a:gd name="connsiteX136" fmla="*/ 4829175 w 6329363"/>
              <a:gd name="connsiteY136" fmla="*/ 1200150 h 1557338"/>
              <a:gd name="connsiteX137" fmla="*/ 5086350 w 6329363"/>
              <a:gd name="connsiteY137" fmla="*/ 1157288 h 1557338"/>
              <a:gd name="connsiteX138" fmla="*/ 5157788 w 6329363"/>
              <a:gd name="connsiteY138" fmla="*/ 1143000 h 1557338"/>
              <a:gd name="connsiteX139" fmla="*/ 5257800 w 6329363"/>
              <a:gd name="connsiteY139" fmla="*/ 1128713 h 1557338"/>
              <a:gd name="connsiteX140" fmla="*/ 5329238 w 6329363"/>
              <a:gd name="connsiteY140" fmla="*/ 1114425 h 1557338"/>
              <a:gd name="connsiteX141" fmla="*/ 5457825 w 6329363"/>
              <a:gd name="connsiteY141" fmla="*/ 1100138 h 1557338"/>
              <a:gd name="connsiteX142" fmla="*/ 5529263 w 6329363"/>
              <a:gd name="connsiteY142" fmla="*/ 1085850 h 1557338"/>
              <a:gd name="connsiteX143" fmla="*/ 5686425 w 6329363"/>
              <a:gd name="connsiteY143" fmla="*/ 1071563 h 1557338"/>
              <a:gd name="connsiteX144" fmla="*/ 5843588 w 6329363"/>
              <a:gd name="connsiteY144" fmla="*/ 1042988 h 1557338"/>
              <a:gd name="connsiteX145" fmla="*/ 6172200 w 6329363"/>
              <a:gd name="connsiteY145" fmla="*/ 1057275 h 1557338"/>
              <a:gd name="connsiteX146" fmla="*/ 6215063 w 6329363"/>
              <a:gd name="connsiteY146" fmla="*/ 1071563 h 1557338"/>
              <a:gd name="connsiteX147" fmla="*/ 6272213 w 6329363"/>
              <a:gd name="connsiteY147" fmla="*/ 1200150 h 1557338"/>
              <a:gd name="connsiteX148" fmla="*/ 6286500 w 6329363"/>
              <a:gd name="connsiteY148" fmla="*/ 1243013 h 1557338"/>
              <a:gd name="connsiteX149" fmla="*/ 6315075 w 6329363"/>
              <a:gd name="connsiteY149" fmla="*/ 1414463 h 1557338"/>
              <a:gd name="connsiteX150" fmla="*/ 6329363 w 6329363"/>
              <a:gd name="connsiteY150" fmla="*/ 1557338 h 1557338"/>
              <a:gd name="connsiteX0" fmla="*/ 0 w 6329363"/>
              <a:gd name="connsiteY0" fmla="*/ 1100138 h 1557338"/>
              <a:gd name="connsiteX1" fmla="*/ 142875 w 6329363"/>
              <a:gd name="connsiteY1" fmla="*/ 1128713 h 1557338"/>
              <a:gd name="connsiteX2" fmla="*/ 228600 w 6329363"/>
              <a:gd name="connsiteY2" fmla="*/ 1143000 h 1557338"/>
              <a:gd name="connsiteX3" fmla="*/ 371475 w 6329363"/>
              <a:gd name="connsiteY3" fmla="*/ 1171575 h 1557338"/>
              <a:gd name="connsiteX4" fmla="*/ 442913 w 6329363"/>
              <a:gd name="connsiteY4" fmla="*/ 1185863 h 1557338"/>
              <a:gd name="connsiteX5" fmla="*/ 528638 w 6329363"/>
              <a:gd name="connsiteY5" fmla="*/ 1200150 h 1557338"/>
              <a:gd name="connsiteX6" fmla="*/ 628650 w 6329363"/>
              <a:gd name="connsiteY6" fmla="*/ 1228725 h 1557338"/>
              <a:gd name="connsiteX7" fmla="*/ 700088 w 6329363"/>
              <a:gd name="connsiteY7" fmla="*/ 1243013 h 1557338"/>
              <a:gd name="connsiteX8" fmla="*/ 1771650 w 6329363"/>
              <a:gd name="connsiteY8" fmla="*/ 1257300 h 1557338"/>
              <a:gd name="connsiteX9" fmla="*/ 1885950 w 6329363"/>
              <a:gd name="connsiteY9" fmla="*/ 1228725 h 1557338"/>
              <a:gd name="connsiteX10" fmla="*/ 1943100 w 6329363"/>
              <a:gd name="connsiteY10" fmla="*/ 1185863 h 1557338"/>
              <a:gd name="connsiteX11" fmla="*/ 2028825 w 6329363"/>
              <a:gd name="connsiteY11" fmla="*/ 1128713 h 1557338"/>
              <a:gd name="connsiteX12" fmla="*/ 2114550 w 6329363"/>
              <a:gd name="connsiteY12" fmla="*/ 957263 h 1557338"/>
              <a:gd name="connsiteX13" fmla="*/ 2128838 w 6329363"/>
              <a:gd name="connsiteY13" fmla="*/ 914400 h 1557338"/>
              <a:gd name="connsiteX14" fmla="*/ 2071688 w 6329363"/>
              <a:gd name="connsiteY14" fmla="*/ 785813 h 1557338"/>
              <a:gd name="connsiteX15" fmla="*/ 2028825 w 6329363"/>
              <a:gd name="connsiteY15" fmla="*/ 700088 h 1557338"/>
              <a:gd name="connsiteX16" fmla="*/ 1943100 w 6329363"/>
              <a:gd name="connsiteY16" fmla="*/ 614363 h 1557338"/>
              <a:gd name="connsiteX17" fmla="*/ 1814513 w 6329363"/>
              <a:gd name="connsiteY17" fmla="*/ 528638 h 1557338"/>
              <a:gd name="connsiteX18" fmla="*/ 1757363 w 6329363"/>
              <a:gd name="connsiteY18" fmla="*/ 500063 h 1557338"/>
              <a:gd name="connsiteX19" fmla="*/ 1714500 w 6329363"/>
              <a:gd name="connsiteY19" fmla="*/ 471488 h 1557338"/>
              <a:gd name="connsiteX20" fmla="*/ 1643063 w 6329363"/>
              <a:gd name="connsiteY20" fmla="*/ 457200 h 1557338"/>
              <a:gd name="connsiteX21" fmla="*/ 1528763 w 6329363"/>
              <a:gd name="connsiteY21" fmla="*/ 414338 h 1557338"/>
              <a:gd name="connsiteX22" fmla="*/ 1200150 w 6329363"/>
              <a:gd name="connsiteY22" fmla="*/ 428625 h 1557338"/>
              <a:gd name="connsiteX23" fmla="*/ 1042988 w 6329363"/>
              <a:gd name="connsiteY23" fmla="*/ 471488 h 1557338"/>
              <a:gd name="connsiteX24" fmla="*/ 971550 w 6329363"/>
              <a:gd name="connsiteY24" fmla="*/ 485775 h 1557338"/>
              <a:gd name="connsiteX25" fmla="*/ 885825 w 6329363"/>
              <a:gd name="connsiteY25" fmla="*/ 542925 h 1557338"/>
              <a:gd name="connsiteX26" fmla="*/ 842963 w 6329363"/>
              <a:gd name="connsiteY26" fmla="*/ 571500 h 1557338"/>
              <a:gd name="connsiteX27" fmla="*/ 814388 w 6329363"/>
              <a:gd name="connsiteY27" fmla="*/ 614363 h 1557338"/>
              <a:gd name="connsiteX28" fmla="*/ 785813 w 6329363"/>
              <a:gd name="connsiteY28" fmla="*/ 700088 h 1557338"/>
              <a:gd name="connsiteX29" fmla="*/ 828675 w 6329363"/>
              <a:gd name="connsiteY29" fmla="*/ 871538 h 1557338"/>
              <a:gd name="connsiteX30" fmla="*/ 871538 w 6329363"/>
              <a:gd name="connsiteY30" fmla="*/ 914400 h 1557338"/>
              <a:gd name="connsiteX31" fmla="*/ 942975 w 6329363"/>
              <a:gd name="connsiteY31" fmla="*/ 985838 h 1557338"/>
              <a:gd name="connsiteX32" fmla="*/ 1014413 w 6329363"/>
              <a:gd name="connsiteY32" fmla="*/ 1042988 h 1557338"/>
              <a:gd name="connsiteX33" fmla="*/ 1100138 w 6329363"/>
              <a:gd name="connsiteY33" fmla="*/ 1100138 h 1557338"/>
              <a:gd name="connsiteX34" fmla="*/ 1243013 w 6329363"/>
              <a:gd name="connsiteY34" fmla="*/ 1143000 h 1557338"/>
              <a:gd name="connsiteX35" fmla="*/ 1300163 w 6329363"/>
              <a:gd name="connsiteY35" fmla="*/ 1171575 h 1557338"/>
              <a:gd name="connsiteX36" fmla="*/ 1457325 w 6329363"/>
              <a:gd name="connsiteY36" fmla="*/ 1200150 h 1557338"/>
              <a:gd name="connsiteX37" fmla="*/ 1771650 w 6329363"/>
              <a:gd name="connsiteY37" fmla="*/ 1228725 h 1557338"/>
              <a:gd name="connsiteX38" fmla="*/ 2786063 w 6329363"/>
              <a:gd name="connsiteY38" fmla="*/ 1214438 h 1557338"/>
              <a:gd name="connsiteX39" fmla="*/ 3671888 w 6329363"/>
              <a:gd name="connsiteY39" fmla="*/ 1185863 h 1557338"/>
              <a:gd name="connsiteX40" fmla="*/ 3800475 w 6329363"/>
              <a:gd name="connsiteY40" fmla="*/ 1171575 h 1557338"/>
              <a:gd name="connsiteX41" fmla="*/ 3929063 w 6329363"/>
              <a:gd name="connsiteY41" fmla="*/ 1157288 h 1557338"/>
              <a:gd name="connsiteX42" fmla="*/ 4043363 w 6329363"/>
              <a:gd name="connsiteY42" fmla="*/ 1143000 h 1557338"/>
              <a:gd name="connsiteX43" fmla="*/ 4286250 w 6329363"/>
              <a:gd name="connsiteY43" fmla="*/ 1128713 h 1557338"/>
              <a:gd name="connsiteX44" fmla="*/ 4514850 w 6329363"/>
              <a:gd name="connsiteY44" fmla="*/ 1100138 h 1557338"/>
              <a:gd name="connsiteX45" fmla="*/ 4586288 w 6329363"/>
              <a:gd name="connsiteY45" fmla="*/ 1085850 h 1557338"/>
              <a:gd name="connsiteX46" fmla="*/ 4643438 w 6329363"/>
              <a:gd name="connsiteY46" fmla="*/ 1057275 h 1557338"/>
              <a:gd name="connsiteX47" fmla="*/ 4657725 w 6329363"/>
              <a:gd name="connsiteY47" fmla="*/ 1000125 h 1557338"/>
              <a:gd name="connsiteX48" fmla="*/ 4714875 w 6329363"/>
              <a:gd name="connsiteY48" fmla="*/ 871538 h 1557338"/>
              <a:gd name="connsiteX49" fmla="*/ 4729163 w 6329363"/>
              <a:gd name="connsiteY49" fmla="*/ 785813 h 1557338"/>
              <a:gd name="connsiteX50" fmla="*/ 4714875 w 6329363"/>
              <a:gd name="connsiteY50" fmla="*/ 700088 h 1557338"/>
              <a:gd name="connsiteX51" fmla="*/ 4657725 w 6329363"/>
              <a:gd name="connsiteY51" fmla="*/ 671513 h 1557338"/>
              <a:gd name="connsiteX52" fmla="*/ 4572000 w 6329363"/>
              <a:gd name="connsiteY52" fmla="*/ 657225 h 1557338"/>
              <a:gd name="connsiteX53" fmla="*/ 4529138 w 6329363"/>
              <a:gd name="connsiteY53" fmla="*/ 642938 h 1557338"/>
              <a:gd name="connsiteX54" fmla="*/ 4429125 w 6329363"/>
              <a:gd name="connsiteY54" fmla="*/ 600075 h 1557338"/>
              <a:gd name="connsiteX55" fmla="*/ 4386263 w 6329363"/>
              <a:gd name="connsiteY55" fmla="*/ 571500 h 1557338"/>
              <a:gd name="connsiteX56" fmla="*/ 4257675 w 6329363"/>
              <a:gd name="connsiteY56" fmla="*/ 542925 h 1557338"/>
              <a:gd name="connsiteX57" fmla="*/ 3829050 w 6329363"/>
              <a:gd name="connsiteY57" fmla="*/ 557213 h 1557338"/>
              <a:gd name="connsiteX58" fmla="*/ 3786188 w 6329363"/>
              <a:gd name="connsiteY58" fmla="*/ 571500 h 1557338"/>
              <a:gd name="connsiteX59" fmla="*/ 3671888 w 6329363"/>
              <a:gd name="connsiteY59" fmla="*/ 600075 h 1557338"/>
              <a:gd name="connsiteX60" fmla="*/ 3586163 w 6329363"/>
              <a:gd name="connsiteY60" fmla="*/ 657225 h 1557338"/>
              <a:gd name="connsiteX61" fmla="*/ 3514725 w 6329363"/>
              <a:gd name="connsiteY61" fmla="*/ 728663 h 1557338"/>
              <a:gd name="connsiteX62" fmla="*/ 3543300 w 6329363"/>
              <a:gd name="connsiteY62" fmla="*/ 857250 h 1557338"/>
              <a:gd name="connsiteX63" fmla="*/ 3700463 w 6329363"/>
              <a:gd name="connsiteY63" fmla="*/ 985838 h 1557338"/>
              <a:gd name="connsiteX64" fmla="*/ 3814763 w 6329363"/>
              <a:gd name="connsiteY64" fmla="*/ 1114425 h 1557338"/>
              <a:gd name="connsiteX65" fmla="*/ 3857625 w 6329363"/>
              <a:gd name="connsiteY65" fmla="*/ 1128713 h 1557338"/>
              <a:gd name="connsiteX66" fmla="*/ 3943350 w 6329363"/>
              <a:gd name="connsiteY66" fmla="*/ 1185863 h 1557338"/>
              <a:gd name="connsiteX67" fmla="*/ 3986213 w 6329363"/>
              <a:gd name="connsiteY67" fmla="*/ 1214438 h 1557338"/>
              <a:gd name="connsiteX68" fmla="*/ 4100513 w 6329363"/>
              <a:gd name="connsiteY68" fmla="*/ 1243013 h 1557338"/>
              <a:gd name="connsiteX69" fmla="*/ 4786313 w 6329363"/>
              <a:gd name="connsiteY69" fmla="*/ 1228725 h 1557338"/>
              <a:gd name="connsiteX70" fmla="*/ 4943475 w 6329363"/>
              <a:gd name="connsiteY70" fmla="*/ 1200150 h 1557338"/>
              <a:gd name="connsiteX71" fmla="*/ 5029200 w 6329363"/>
              <a:gd name="connsiteY71" fmla="*/ 1171575 h 1557338"/>
              <a:gd name="connsiteX72" fmla="*/ 5114925 w 6329363"/>
              <a:gd name="connsiteY72" fmla="*/ 1157288 h 1557338"/>
              <a:gd name="connsiteX73" fmla="*/ 5157788 w 6329363"/>
              <a:gd name="connsiteY73" fmla="*/ 1128713 h 1557338"/>
              <a:gd name="connsiteX74" fmla="*/ 5329238 w 6329363"/>
              <a:gd name="connsiteY74" fmla="*/ 1100138 h 1557338"/>
              <a:gd name="connsiteX75" fmla="*/ 5414963 w 6329363"/>
              <a:gd name="connsiteY75" fmla="*/ 1085850 h 1557338"/>
              <a:gd name="connsiteX76" fmla="*/ 5500688 w 6329363"/>
              <a:gd name="connsiteY76" fmla="*/ 1057275 h 1557338"/>
              <a:gd name="connsiteX77" fmla="*/ 5543550 w 6329363"/>
              <a:gd name="connsiteY77" fmla="*/ 1042988 h 1557338"/>
              <a:gd name="connsiteX78" fmla="*/ 5600700 w 6329363"/>
              <a:gd name="connsiteY78" fmla="*/ 1028700 h 1557338"/>
              <a:gd name="connsiteX79" fmla="*/ 5614988 w 6329363"/>
              <a:gd name="connsiteY79" fmla="*/ 985838 h 1557338"/>
              <a:gd name="connsiteX80" fmla="*/ 5643563 w 6329363"/>
              <a:gd name="connsiteY80" fmla="*/ 942975 h 1557338"/>
              <a:gd name="connsiteX81" fmla="*/ 5672138 w 6329363"/>
              <a:gd name="connsiteY81" fmla="*/ 857250 h 1557338"/>
              <a:gd name="connsiteX82" fmla="*/ 5657850 w 6329363"/>
              <a:gd name="connsiteY82" fmla="*/ 342900 h 1557338"/>
              <a:gd name="connsiteX83" fmla="*/ 5500688 w 6329363"/>
              <a:gd name="connsiteY83" fmla="*/ 200025 h 1557338"/>
              <a:gd name="connsiteX84" fmla="*/ 5357813 w 6329363"/>
              <a:gd name="connsiteY84" fmla="*/ 142875 h 1557338"/>
              <a:gd name="connsiteX85" fmla="*/ 5072063 w 6329363"/>
              <a:gd name="connsiteY85" fmla="*/ 100013 h 1557338"/>
              <a:gd name="connsiteX86" fmla="*/ 4386263 w 6329363"/>
              <a:gd name="connsiteY86" fmla="*/ 28575 h 1557338"/>
              <a:gd name="connsiteX87" fmla="*/ 3829050 w 6329363"/>
              <a:gd name="connsiteY87" fmla="*/ 0 h 1557338"/>
              <a:gd name="connsiteX88" fmla="*/ 2843213 w 6329363"/>
              <a:gd name="connsiteY88" fmla="*/ 14288 h 1557338"/>
              <a:gd name="connsiteX89" fmla="*/ 2671763 w 6329363"/>
              <a:gd name="connsiteY89" fmla="*/ 42863 h 1557338"/>
              <a:gd name="connsiteX90" fmla="*/ 2543175 w 6329363"/>
              <a:gd name="connsiteY90" fmla="*/ 57150 h 1557338"/>
              <a:gd name="connsiteX91" fmla="*/ 2357438 w 6329363"/>
              <a:gd name="connsiteY91" fmla="*/ 85725 h 1557338"/>
              <a:gd name="connsiteX92" fmla="*/ 2286000 w 6329363"/>
              <a:gd name="connsiteY92" fmla="*/ 100013 h 1557338"/>
              <a:gd name="connsiteX93" fmla="*/ 2085975 w 6329363"/>
              <a:gd name="connsiteY93" fmla="*/ 114300 h 1557338"/>
              <a:gd name="connsiteX94" fmla="*/ 1971675 w 6329363"/>
              <a:gd name="connsiteY94" fmla="*/ 128588 h 1557338"/>
              <a:gd name="connsiteX95" fmla="*/ 1828800 w 6329363"/>
              <a:gd name="connsiteY95" fmla="*/ 142875 h 1557338"/>
              <a:gd name="connsiteX96" fmla="*/ 1671638 w 6329363"/>
              <a:gd name="connsiteY96" fmla="*/ 171450 h 1557338"/>
              <a:gd name="connsiteX97" fmla="*/ 1614488 w 6329363"/>
              <a:gd name="connsiteY97" fmla="*/ 185738 h 1557338"/>
              <a:gd name="connsiteX98" fmla="*/ 1514475 w 6329363"/>
              <a:gd name="connsiteY98" fmla="*/ 200025 h 1557338"/>
              <a:gd name="connsiteX99" fmla="*/ 1428750 w 6329363"/>
              <a:gd name="connsiteY99" fmla="*/ 228600 h 1557338"/>
              <a:gd name="connsiteX100" fmla="*/ 1300163 w 6329363"/>
              <a:gd name="connsiteY100" fmla="*/ 257175 h 1557338"/>
              <a:gd name="connsiteX101" fmla="*/ 1185863 w 6329363"/>
              <a:gd name="connsiteY101" fmla="*/ 314325 h 1557338"/>
              <a:gd name="connsiteX102" fmla="*/ 1143000 w 6329363"/>
              <a:gd name="connsiteY102" fmla="*/ 328613 h 1557338"/>
              <a:gd name="connsiteX103" fmla="*/ 1085850 w 6329363"/>
              <a:gd name="connsiteY103" fmla="*/ 357188 h 1557338"/>
              <a:gd name="connsiteX104" fmla="*/ 1042988 w 6329363"/>
              <a:gd name="connsiteY104" fmla="*/ 371475 h 1557338"/>
              <a:gd name="connsiteX105" fmla="*/ 985838 w 6329363"/>
              <a:gd name="connsiteY105" fmla="*/ 400050 h 1557338"/>
              <a:gd name="connsiteX106" fmla="*/ 900113 w 6329363"/>
              <a:gd name="connsiteY106" fmla="*/ 457200 h 1557338"/>
              <a:gd name="connsiteX107" fmla="*/ 842963 w 6329363"/>
              <a:gd name="connsiteY107" fmla="*/ 471488 h 1557338"/>
              <a:gd name="connsiteX108" fmla="*/ 800100 w 6329363"/>
              <a:gd name="connsiteY108" fmla="*/ 500063 h 1557338"/>
              <a:gd name="connsiteX109" fmla="*/ 742950 w 6329363"/>
              <a:gd name="connsiteY109" fmla="*/ 585788 h 1557338"/>
              <a:gd name="connsiteX110" fmla="*/ 785813 w 6329363"/>
              <a:gd name="connsiteY110" fmla="*/ 814388 h 1557338"/>
              <a:gd name="connsiteX111" fmla="*/ 857250 w 6329363"/>
              <a:gd name="connsiteY111" fmla="*/ 900113 h 1557338"/>
              <a:gd name="connsiteX112" fmla="*/ 914400 w 6329363"/>
              <a:gd name="connsiteY112" fmla="*/ 985838 h 1557338"/>
              <a:gd name="connsiteX113" fmla="*/ 1028700 w 6329363"/>
              <a:gd name="connsiteY113" fmla="*/ 1071563 h 1557338"/>
              <a:gd name="connsiteX114" fmla="*/ 1071563 w 6329363"/>
              <a:gd name="connsiteY114" fmla="*/ 1100138 h 1557338"/>
              <a:gd name="connsiteX115" fmla="*/ 1171575 w 6329363"/>
              <a:gd name="connsiteY115" fmla="*/ 1143000 h 1557338"/>
              <a:gd name="connsiteX116" fmla="*/ 1214438 w 6329363"/>
              <a:gd name="connsiteY116" fmla="*/ 1171575 h 1557338"/>
              <a:gd name="connsiteX117" fmla="*/ 1300163 w 6329363"/>
              <a:gd name="connsiteY117" fmla="*/ 1200150 h 1557338"/>
              <a:gd name="connsiteX118" fmla="*/ 1371600 w 6329363"/>
              <a:gd name="connsiteY118" fmla="*/ 1228725 h 1557338"/>
              <a:gd name="connsiteX119" fmla="*/ 1457325 w 6329363"/>
              <a:gd name="connsiteY119" fmla="*/ 1243013 h 1557338"/>
              <a:gd name="connsiteX120" fmla="*/ 1628775 w 6329363"/>
              <a:gd name="connsiteY120" fmla="*/ 1314450 h 1557338"/>
              <a:gd name="connsiteX121" fmla="*/ 1828800 w 6329363"/>
              <a:gd name="connsiteY121" fmla="*/ 1343025 h 1557338"/>
              <a:gd name="connsiteX122" fmla="*/ 1943100 w 6329363"/>
              <a:gd name="connsiteY122" fmla="*/ 1371600 h 1557338"/>
              <a:gd name="connsiteX123" fmla="*/ 2143125 w 6329363"/>
              <a:gd name="connsiteY123" fmla="*/ 1400175 h 1557338"/>
              <a:gd name="connsiteX124" fmla="*/ 2286000 w 6329363"/>
              <a:gd name="connsiteY124" fmla="*/ 1428750 h 1557338"/>
              <a:gd name="connsiteX125" fmla="*/ 3471863 w 6329363"/>
              <a:gd name="connsiteY125" fmla="*/ 1414463 h 1557338"/>
              <a:gd name="connsiteX126" fmla="*/ 3714750 w 6329363"/>
              <a:gd name="connsiteY126" fmla="*/ 1371600 h 1557338"/>
              <a:gd name="connsiteX127" fmla="*/ 3771900 w 6329363"/>
              <a:gd name="connsiteY127" fmla="*/ 1357313 h 1557338"/>
              <a:gd name="connsiteX128" fmla="*/ 4014788 w 6329363"/>
              <a:gd name="connsiteY128" fmla="*/ 1343025 h 1557338"/>
              <a:gd name="connsiteX129" fmla="*/ 4171950 w 6329363"/>
              <a:gd name="connsiteY129" fmla="*/ 1328738 h 1557338"/>
              <a:gd name="connsiteX130" fmla="*/ 4314825 w 6329363"/>
              <a:gd name="connsiteY130" fmla="*/ 1300163 h 1557338"/>
              <a:gd name="connsiteX131" fmla="*/ 4429125 w 6329363"/>
              <a:gd name="connsiteY131" fmla="*/ 1271588 h 1557338"/>
              <a:gd name="connsiteX132" fmla="*/ 4572000 w 6329363"/>
              <a:gd name="connsiteY132" fmla="*/ 1243013 h 1557338"/>
              <a:gd name="connsiteX133" fmla="*/ 4643438 w 6329363"/>
              <a:gd name="connsiteY133" fmla="*/ 1228725 h 1557338"/>
              <a:gd name="connsiteX134" fmla="*/ 4757738 w 6329363"/>
              <a:gd name="connsiteY134" fmla="*/ 1214438 h 1557338"/>
              <a:gd name="connsiteX135" fmla="*/ 4829175 w 6329363"/>
              <a:gd name="connsiteY135" fmla="*/ 1200150 h 1557338"/>
              <a:gd name="connsiteX136" fmla="*/ 5086350 w 6329363"/>
              <a:gd name="connsiteY136" fmla="*/ 1157288 h 1557338"/>
              <a:gd name="connsiteX137" fmla="*/ 5157788 w 6329363"/>
              <a:gd name="connsiteY137" fmla="*/ 1143000 h 1557338"/>
              <a:gd name="connsiteX138" fmla="*/ 5257800 w 6329363"/>
              <a:gd name="connsiteY138" fmla="*/ 1128713 h 1557338"/>
              <a:gd name="connsiteX139" fmla="*/ 5329238 w 6329363"/>
              <a:gd name="connsiteY139" fmla="*/ 1114425 h 1557338"/>
              <a:gd name="connsiteX140" fmla="*/ 5457825 w 6329363"/>
              <a:gd name="connsiteY140" fmla="*/ 1100138 h 1557338"/>
              <a:gd name="connsiteX141" fmla="*/ 5529263 w 6329363"/>
              <a:gd name="connsiteY141" fmla="*/ 1085850 h 1557338"/>
              <a:gd name="connsiteX142" fmla="*/ 5686425 w 6329363"/>
              <a:gd name="connsiteY142" fmla="*/ 1071563 h 1557338"/>
              <a:gd name="connsiteX143" fmla="*/ 5843588 w 6329363"/>
              <a:gd name="connsiteY143" fmla="*/ 1042988 h 1557338"/>
              <a:gd name="connsiteX144" fmla="*/ 6172200 w 6329363"/>
              <a:gd name="connsiteY144" fmla="*/ 1057275 h 1557338"/>
              <a:gd name="connsiteX145" fmla="*/ 6215063 w 6329363"/>
              <a:gd name="connsiteY145" fmla="*/ 1071563 h 1557338"/>
              <a:gd name="connsiteX146" fmla="*/ 6272213 w 6329363"/>
              <a:gd name="connsiteY146" fmla="*/ 1200150 h 1557338"/>
              <a:gd name="connsiteX147" fmla="*/ 6286500 w 6329363"/>
              <a:gd name="connsiteY147" fmla="*/ 1243013 h 1557338"/>
              <a:gd name="connsiteX148" fmla="*/ 6315075 w 6329363"/>
              <a:gd name="connsiteY148" fmla="*/ 1414463 h 1557338"/>
              <a:gd name="connsiteX149" fmla="*/ 6329363 w 6329363"/>
              <a:gd name="connsiteY149" fmla="*/ 1557338 h 1557338"/>
              <a:gd name="connsiteX0" fmla="*/ 0 w 6319989"/>
              <a:gd name="connsiteY0" fmla="*/ 1100138 h 2800351"/>
              <a:gd name="connsiteX1" fmla="*/ 142875 w 6319989"/>
              <a:gd name="connsiteY1" fmla="*/ 1128713 h 2800351"/>
              <a:gd name="connsiteX2" fmla="*/ 228600 w 6319989"/>
              <a:gd name="connsiteY2" fmla="*/ 1143000 h 2800351"/>
              <a:gd name="connsiteX3" fmla="*/ 371475 w 6319989"/>
              <a:gd name="connsiteY3" fmla="*/ 1171575 h 2800351"/>
              <a:gd name="connsiteX4" fmla="*/ 442913 w 6319989"/>
              <a:gd name="connsiteY4" fmla="*/ 1185863 h 2800351"/>
              <a:gd name="connsiteX5" fmla="*/ 528638 w 6319989"/>
              <a:gd name="connsiteY5" fmla="*/ 1200150 h 2800351"/>
              <a:gd name="connsiteX6" fmla="*/ 628650 w 6319989"/>
              <a:gd name="connsiteY6" fmla="*/ 1228725 h 2800351"/>
              <a:gd name="connsiteX7" fmla="*/ 700088 w 6319989"/>
              <a:gd name="connsiteY7" fmla="*/ 1243013 h 2800351"/>
              <a:gd name="connsiteX8" fmla="*/ 1771650 w 6319989"/>
              <a:gd name="connsiteY8" fmla="*/ 1257300 h 2800351"/>
              <a:gd name="connsiteX9" fmla="*/ 1885950 w 6319989"/>
              <a:gd name="connsiteY9" fmla="*/ 1228725 h 2800351"/>
              <a:gd name="connsiteX10" fmla="*/ 1943100 w 6319989"/>
              <a:gd name="connsiteY10" fmla="*/ 1185863 h 2800351"/>
              <a:gd name="connsiteX11" fmla="*/ 2028825 w 6319989"/>
              <a:gd name="connsiteY11" fmla="*/ 1128713 h 2800351"/>
              <a:gd name="connsiteX12" fmla="*/ 2114550 w 6319989"/>
              <a:gd name="connsiteY12" fmla="*/ 957263 h 2800351"/>
              <a:gd name="connsiteX13" fmla="*/ 2128838 w 6319989"/>
              <a:gd name="connsiteY13" fmla="*/ 914400 h 2800351"/>
              <a:gd name="connsiteX14" fmla="*/ 2071688 w 6319989"/>
              <a:gd name="connsiteY14" fmla="*/ 785813 h 2800351"/>
              <a:gd name="connsiteX15" fmla="*/ 2028825 w 6319989"/>
              <a:gd name="connsiteY15" fmla="*/ 700088 h 2800351"/>
              <a:gd name="connsiteX16" fmla="*/ 1943100 w 6319989"/>
              <a:gd name="connsiteY16" fmla="*/ 614363 h 2800351"/>
              <a:gd name="connsiteX17" fmla="*/ 1814513 w 6319989"/>
              <a:gd name="connsiteY17" fmla="*/ 528638 h 2800351"/>
              <a:gd name="connsiteX18" fmla="*/ 1757363 w 6319989"/>
              <a:gd name="connsiteY18" fmla="*/ 500063 h 2800351"/>
              <a:gd name="connsiteX19" fmla="*/ 1714500 w 6319989"/>
              <a:gd name="connsiteY19" fmla="*/ 471488 h 2800351"/>
              <a:gd name="connsiteX20" fmla="*/ 1643063 w 6319989"/>
              <a:gd name="connsiteY20" fmla="*/ 457200 h 2800351"/>
              <a:gd name="connsiteX21" fmla="*/ 1528763 w 6319989"/>
              <a:gd name="connsiteY21" fmla="*/ 414338 h 2800351"/>
              <a:gd name="connsiteX22" fmla="*/ 1200150 w 6319989"/>
              <a:gd name="connsiteY22" fmla="*/ 428625 h 2800351"/>
              <a:gd name="connsiteX23" fmla="*/ 1042988 w 6319989"/>
              <a:gd name="connsiteY23" fmla="*/ 471488 h 2800351"/>
              <a:gd name="connsiteX24" fmla="*/ 971550 w 6319989"/>
              <a:gd name="connsiteY24" fmla="*/ 485775 h 2800351"/>
              <a:gd name="connsiteX25" fmla="*/ 885825 w 6319989"/>
              <a:gd name="connsiteY25" fmla="*/ 542925 h 2800351"/>
              <a:gd name="connsiteX26" fmla="*/ 842963 w 6319989"/>
              <a:gd name="connsiteY26" fmla="*/ 571500 h 2800351"/>
              <a:gd name="connsiteX27" fmla="*/ 814388 w 6319989"/>
              <a:gd name="connsiteY27" fmla="*/ 614363 h 2800351"/>
              <a:gd name="connsiteX28" fmla="*/ 785813 w 6319989"/>
              <a:gd name="connsiteY28" fmla="*/ 700088 h 2800351"/>
              <a:gd name="connsiteX29" fmla="*/ 828675 w 6319989"/>
              <a:gd name="connsiteY29" fmla="*/ 871538 h 2800351"/>
              <a:gd name="connsiteX30" fmla="*/ 871538 w 6319989"/>
              <a:gd name="connsiteY30" fmla="*/ 914400 h 2800351"/>
              <a:gd name="connsiteX31" fmla="*/ 942975 w 6319989"/>
              <a:gd name="connsiteY31" fmla="*/ 985838 h 2800351"/>
              <a:gd name="connsiteX32" fmla="*/ 1014413 w 6319989"/>
              <a:gd name="connsiteY32" fmla="*/ 1042988 h 2800351"/>
              <a:gd name="connsiteX33" fmla="*/ 1100138 w 6319989"/>
              <a:gd name="connsiteY33" fmla="*/ 1100138 h 2800351"/>
              <a:gd name="connsiteX34" fmla="*/ 1243013 w 6319989"/>
              <a:gd name="connsiteY34" fmla="*/ 1143000 h 2800351"/>
              <a:gd name="connsiteX35" fmla="*/ 1300163 w 6319989"/>
              <a:gd name="connsiteY35" fmla="*/ 1171575 h 2800351"/>
              <a:gd name="connsiteX36" fmla="*/ 1457325 w 6319989"/>
              <a:gd name="connsiteY36" fmla="*/ 1200150 h 2800351"/>
              <a:gd name="connsiteX37" fmla="*/ 1771650 w 6319989"/>
              <a:gd name="connsiteY37" fmla="*/ 1228725 h 2800351"/>
              <a:gd name="connsiteX38" fmla="*/ 2786063 w 6319989"/>
              <a:gd name="connsiteY38" fmla="*/ 1214438 h 2800351"/>
              <a:gd name="connsiteX39" fmla="*/ 3671888 w 6319989"/>
              <a:gd name="connsiteY39" fmla="*/ 1185863 h 2800351"/>
              <a:gd name="connsiteX40" fmla="*/ 3800475 w 6319989"/>
              <a:gd name="connsiteY40" fmla="*/ 1171575 h 2800351"/>
              <a:gd name="connsiteX41" fmla="*/ 3929063 w 6319989"/>
              <a:gd name="connsiteY41" fmla="*/ 1157288 h 2800351"/>
              <a:gd name="connsiteX42" fmla="*/ 4043363 w 6319989"/>
              <a:gd name="connsiteY42" fmla="*/ 1143000 h 2800351"/>
              <a:gd name="connsiteX43" fmla="*/ 4286250 w 6319989"/>
              <a:gd name="connsiteY43" fmla="*/ 1128713 h 2800351"/>
              <a:gd name="connsiteX44" fmla="*/ 4514850 w 6319989"/>
              <a:gd name="connsiteY44" fmla="*/ 1100138 h 2800351"/>
              <a:gd name="connsiteX45" fmla="*/ 4586288 w 6319989"/>
              <a:gd name="connsiteY45" fmla="*/ 1085850 h 2800351"/>
              <a:gd name="connsiteX46" fmla="*/ 4643438 w 6319989"/>
              <a:gd name="connsiteY46" fmla="*/ 1057275 h 2800351"/>
              <a:gd name="connsiteX47" fmla="*/ 4657725 w 6319989"/>
              <a:gd name="connsiteY47" fmla="*/ 1000125 h 2800351"/>
              <a:gd name="connsiteX48" fmla="*/ 4714875 w 6319989"/>
              <a:gd name="connsiteY48" fmla="*/ 871538 h 2800351"/>
              <a:gd name="connsiteX49" fmla="*/ 4729163 w 6319989"/>
              <a:gd name="connsiteY49" fmla="*/ 785813 h 2800351"/>
              <a:gd name="connsiteX50" fmla="*/ 4714875 w 6319989"/>
              <a:gd name="connsiteY50" fmla="*/ 700088 h 2800351"/>
              <a:gd name="connsiteX51" fmla="*/ 4657725 w 6319989"/>
              <a:gd name="connsiteY51" fmla="*/ 671513 h 2800351"/>
              <a:gd name="connsiteX52" fmla="*/ 4572000 w 6319989"/>
              <a:gd name="connsiteY52" fmla="*/ 657225 h 2800351"/>
              <a:gd name="connsiteX53" fmla="*/ 4529138 w 6319989"/>
              <a:gd name="connsiteY53" fmla="*/ 642938 h 2800351"/>
              <a:gd name="connsiteX54" fmla="*/ 4429125 w 6319989"/>
              <a:gd name="connsiteY54" fmla="*/ 600075 h 2800351"/>
              <a:gd name="connsiteX55" fmla="*/ 4386263 w 6319989"/>
              <a:gd name="connsiteY55" fmla="*/ 571500 h 2800351"/>
              <a:gd name="connsiteX56" fmla="*/ 4257675 w 6319989"/>
              <a:gd name="connsiteY56" fmla="*/ 542925 h 2800351"/>
              <a:gd name="connsiteX57" fmla="*/ 3829050 w 6319989"/>
              <a:gd name="connsiteY57" fmla="*/ 557213 h 2800351"/>
              <a:gd name="connsiteX58" fmla="*/ 3786188 w 6319989"/>
              <a:gd name="connsiteY58" fmla="*/ 571500 h 2800351"/>
              <a:gd name="connsiteX59" fmla="*/ 3671888 w 6319989"/>
              <a:gd name="connsiteY59" fmla="*/ 600075 h 2800351"/>
              <a:gd name="connsiteX60" fmla="*/ 3586163 w 6319989"/>
              <a:gd name="connsiteY60" fmla="*/ 657225 h 2800351"/>
              <a:gd name="connsiteX61" fmla="*/ 3514725 w 6319989"/>
              <a:gd name="connsiteY61" fmla="*/ 728663 h 2800351"/>
              <a:gd name="connsiteX62" fmla="*/ 3543300 w 6319989"/>
              <a:gd name="connsiteY62" fmla="*/ 857250 h 2800351"/>
              <a:gd name="connsiteX63" fmla="*/ 3700463 w 6319989"/>
              <a:gd name="connsiteY63" fmla="*/ 985838 h 2800351"/>
              <a:gd name="connsiteX64" fmla="*/ 3814763 w 6319989"/>
              <a:gd name="connsiteY64" fmla="*/ 1114425 h 2800351"/>
              <a:gd name="connsiteX65" fmla="*/ 3857625 w 6319989"/>
              <a:gd name="connsiteY65" fmla="*/ 1128713 h 2800351"/>
              <a:gd name="connsiteX66" fmla="*/ 3943350 w 6319989"/>
              <a:gd name="connsiteY66" fmla="*/ 1185863 h 2800351"/>
              <a:gd name="connsiteX67" fmla="*/ 3986213 w 6319989"/>
              <a:gd name="connsiteY67" fmla="*/ 1214438 h 2800351"/>
              <a:gd name="connsiteX68" fmla="*/ 4100513 w 6319989"/>
              <a:gd name="connsiteY68" fmla="*/ 1243013 h 2800351"/>
              <a:gd name="connsiteX69" fmla="*/ 4786313 w 6319989"/>
              <a:gd name="connsiteY69" fmla="*/ 1228725 h 2800351"/>
              <a:gd name="connsiteX70" fmla="*/ 4943475 w 6319989"/>
              <a:gd name="connsiteY70" fmla="*/ 1200150 h 2800351"/>
              <a:gd name="connsiteX71" fmla="*/ 5029200 w 6319989"/>
              <a:gd name="connsiteY71" fmla="*/ 1171575 h 2800351"/>
              <a:gd name="connsiteX72" fmla="*/ 5114925 w 6319989"/>
              <a:gd name="connsiteY72" fmla="*/ 1157288 h 2800351"/>
              <a:gd name="connsiteX73" fmla="*/ 5157788 w 6319989"/>
              <a:gd name="connsiteY73" fmla="*/ 1128713 h 2800351"/>
              <a:gd name="connsiteX74" fmla="*/ 5329238 w 6319989"/>
              <a:gd name="connsiteY74" fmla="*/ 1100138 h 2800351"/>
              <a:gd name="connsiteX75" fmla="*/ 5414963 w 6319989"/>
              <a:gd name="connsiteY75" fmla="*/ 1085850 h 2800351"/>
              <a:gd name="connsiteX76" fmla="*/ 5500688 w 6319989"/>
              <a:gd name="connsiteY76" fmla="*/ 1057275 h 2800351"/>
              <a:gd name="connsiteX77" fmla="*/ 5543550 w 6319989"/>
              <a:gd name="connsiteY77" fmla="*/ 1042988 h 2800351"/>
              <a:gd name="connsiteX78" fmla="*/ 5600700 w 6319989"/>
              <a:gd name="connsiteY78" fmla="*/ 1028700 h 2800351"/>
              <a:gd name="connsiteX79" fmla="*/ 5614988 w 6319989"/>
              <a:gd name="connsiteY79" fmla="*/ 985838 h 2800351"/>
              <a:gd name="connsiteX80" fmla="*/ 5643563 w 6319989"/>
              <a:gd name="connsiteY80" fmla="*/ 942975 h 2800351"/>
              <a:gd name="connsiteX81" fmla="*/ 5672138 w 6319989"/>
              <a:gd name="connsiteY81" fmla="*/ 857250 h 2800351"/>
              <a:gd name="connsiteX82" fmla="*/ 5657850 w 6319989"/>
              <a:gd name="connsiteY82" fmla="*/ 342900 h 2800351"/>
              <a:gd name="connsiteX83" fmla="*/ 5500688 w 6319989"/>
              <a:gd name="connsiteY83" fmla="*/ 200025 h 2800351"/>
              <a:gd name="connsiteX84" fmla="*/ 5357813 w 6319989"/>
              <a:gd name="connsiteY84" fmla="*/ 142875 h 2800351"/>
              <a:gd name="connsiteX85" fmla="*/ 5072063 w 6319989"/>
              <a:gd name="connsiteY85" fmla="*/ 100013 h 2800351"/>
              <a:gd name="connsiteX86" fmla="*/ 4386263 w 6319989"/>
              <a:gd name="connsiteY86" fmla="*/ 28575 h 2800351"/>
              <a:gd name="connsiteX87" fmla="*/ 3829050 w 6319989"/>
              <a:gd name="connsiteY87" fmla="*/ 0 h 2800351"/>
              <a:gd name="connsiteX88" fmla="*/ 2843213 w 6319989"/>
              <a:gd name="connsiteY88" fmla="*/ 14288 h 2800351"/>
              <a:gd name="connsiteX89" fmla="*/ 2671763 w 6319989"/>
              <a:gd name="connsiteY89" fmla="*/ 42863 h 2800351"/>
              <a:gd name="connsiteX90" fmla="*/ 2543175 w 6319989"/>
              <a:gd name="connsiteY90" fmla="*/ 57150 h 2800351"/>
              <a:gd name="connsiteX91" fmla="*/ 2357438 w 6319989"/>
              <a:gd name="connsiteY91" fmla="*/ 85725 h 2800351"/>
              <a:gd name="connsiteX92" fmla="*/ 2286000 w 6319989"/>
              <a:gd name="connsiteY92" fmla="*/ 100013 h 2800351"/>
              <a:gd name="connsiteX93" fmla="*/ 2085975 w 6319989"/>
              <a:gd name="connsiteY93" fmla="*/ 114300 h 2800351"/>
              <a:gd name="connsiteX94" fmla="*/ 1971675 w 6319989"/>
              <a:gd name="connsiteY94" fmla="*/ 128588 h 2800351"/>
              <a:gd name="connsiteX95" fmla="*/ 1828800 w 6319989"/>
              <a:gd name="connsiteY95" fmla="*/ 142875 h 2800351"/>
              <a:gd name="connsiteX96" fmla="*/ 1671638 w 6319989"/>
              <a:gd name="connsiteY96" fmla="*/ 171450 h 2800351"/>
              <a:gd name="connsiteX97" fmla="*/ 1614488 w 6319989"/>
              <a:gd name="connsiteY97" fmla="*/ 185738 h 2800351"/>
              <a:gd name="connsiteX98" fmla="*/ 1514475 w 6319989"/>
              <a:gd name="connsiteY98" fmla="*/ 200025 h 2800351"/>
              <a:gd name="connsiteX99" fmla="*/ 1428750 w 6319989"/>
              <a:gd name="connsiteY99" fmla="*/ 228600 h 2800351"/>
              <a:gd name="connsiteX100" fmla="*/ 1300163 w 6319989"/>
              <a:gd name="connsiteY100" fmla="*/ 257175 h 2800351"/>
              <a:gd name="connsiteX101" fmla="*/ 1185863 w 6319989"/>
              <a:gd name="connsiteY101" fmla="*/ 314325 h 2800351"/>
              <a:gd name="connsiteX102" fmla="*/ 1143000 w 6319989"/>
              <a:gd name="connsiteY102" fmla="*/ 328613 h 2800351"/>
              <a:gd name="connsiteX103" fmla="*/ 1085850 w 6319989"/>
              <a:gd name="connsiteY103" fmla="*/ 357188 h 2800351"/>
              <a:gd name="connsiteX104" fmla="*/ 1042988 w 6319989"/>
              <a:gd name="connsiteY104" fmla="*/ 371475 h 2800351"/>
              <a:gd name="connsiteX105" fmla="*/ 985838 w 6319989"/>
              <a:gd name="connsiteY105" fmla="*/ 400050 h 2800351"/>
              <a:gd name="connsiteX106" fmla="*/ 900113 w 6319989"/>
              <a:gd name="connsiteY106" fmla="*/ 457200 h 2800351"/>
              <a:gd name="connsiteX107" fmla="*/ 842963 w 6319989"/>
              <a:gd name="connsiteY107" fmla="*/ 471488 h 2800351"/>
              <a:gd name="connsiteX108" fmla="*/ 800100 w 6319989"/>
              <a:gd name="connsiteY108" fmla="*/ 500063 h 2800351"/>
              <a:gd name="connsiteX109" fmla="*/ 742950 w 6319989"/>
              <a:gd name="connsiteY109" fmla="*/ 585788 h 2800351"/>
              <a:gd name="connsiteX110" fmla="*/ 785813 w 6319989"/>
              <a:gd name="connsiteY110" fmla="*/ 814388 h 2800351"/>
              <a:gd name="connsiteX111" fmla="*/ 857250 w 6319989"/>
              <a:gd name="connsiteY111" fmla="*/ 900113 h 2800351"/>
              <a:gd name="connsiteX112" fmla="*/ 914400 w 6319989"/>
              <a:gd name="connsiteY112" fmla="*/ 985838 h 2800351"/>
              <a:gd name="connsiteX113" fmla="*/ 1028700 w 6319989"/>
              <a:gd name="connsiteY113" fmla="*/ 1071563 h 2800351"/>
              <a:gd name="connsiteX114" fmla="*/ 1071563 w 6319989"/>
              <a:gd name="connsiteY114" fmla="*/ 1100138 h 2800351"/>
              <a:gd name="connsiteX115" fmla="*/ 1171575 w 6319989"/>
              <a:gd name="connsiteY115" fmla="*/ 1143000 h 2800351"/>
              <a:gd name="connsiteX116" fmla="*/ 1214438 w 6319989"/>
              <a:gd name="connsiteY116" fmla="*/ 1171575 h 2800351"/>
              <a:gd name="connsiteX117" fmla="*/ 1300163 w 6319989"/>
              <a:gd name="connsiteY117" fmla="*/ 1200150 h 2800351"/>
              <a:gd name="connsiteX118" fmla="*/ 1371600 w 6319989"/>
              <a:gd name="connsiteY118" fmla="*/ 1228725 h 2800351"/>
              <a:gd name="connsiteX119" fmla="*/ 1457325 w 6319989"/>
              <a:gd name="connsiteY119" fmla="*/ 1243013 h 2800351"/>
              <a:gd name="connsiteX120" fmla="*/ 1628775 w 6319989"/>
              <a:gd name="connsiteY120" fmla="*/ 1314450 h 2800351"/>
              <a:gd name="connsiteX121" fmla="*/ 1828800 w 6319989"/>
              <a:gd name="connsiteY121" fmla="*/ 1343025 h 2800351"/>
              <a:gd name="connsiteX122" fmla="*/ 1943100 w 6319989"/>
              <a:gd name="connsiteY122" fmla="*/ 1371600 h 2800351"/>
              <a:gd name="connsiteX123" fmla="*/ 2143125 w 6319989"/>
              <a:gd name="connsiteY123" fmla="*/ 1400175 h 2800351"/>
              <a:gd name="connsiteX124" fmla="*/ 2286000 w 6319989"/>
              <a:gd name="connsiteY124" fmla="*/ 1428750 h 2800351"/>
              <a:gd name="connsiteX125" fmla="*/ 3471863 w 6319989"/>
              <a:gd name="connsiteY125" fmla="*/ 1414463 h 2800351"/>
              <a:gd name="connsiteX126" fmla="*/ 3714750 w 6319989"/>
              <a:gd name="connsiteY126" fmla="*/ 1371600 h 2800351"/>
              <a:gd name="connsiteX127" fmla="*/ 3771900 w 6319989"/>
              <a:gd name="connsiteY127" fmla="*/ 1357313 h 2800351"/>
              <a:gd name="connsiteX128" fmla="*/ 4014788 w 6319989"/>
              <a:gd name="connsiteY128" fmla="*/ 1343025 h 2800351"/>
              <a:gd name="connsiteX129" fmla="*/ 4171950 w 6319989"/>
              <a:gd name="connsiteY129" fmla="*/ 1328738 h 2800351"/>
              <a:gd name="connsiteX130" fmla="*/ 4314825 w 6319989"/>
              <a:gd name="connsiteY130" fmla="*/ 1300163 h 2800351"/>
              <a:gd name="connsiteX131" fmla="*/ 4429125 w 6319989"/>
              <a:gd name="connsiteY131" fmla="*/ 1271588 h 2800351"/>
              <a:gd name="connsiteX132" fmla="*/ 4572000 w 6319989"/>
              <a:gd name="connsiteY132" fmla="*/ 1243013 h 2800351"/>
              <a:gd name="connsiteX133" fmla="*/ 4643438 w 6319989"/>
              <a:gd name="connsiteY133" fmla="*/ 1228725 h 2800351"/>
              <a:gd name="connsiteX134" fmla="*/ 4757738 w 6319989"/>
              <a:gd name="connsiteY134" fmla="*/ 1214438 h 2800351"/>
              <a:gd name="connsiteX135" fmla="*/ 4829175 w 6319989"/>
              <a:gd name="connsiteY135" fmla="*/ 1200150 h 2800351"/>
              <a:gd name="connsiteX136" fmla="*/ 5086350 w 6319989"/>
              <a:gd name="connsiteY136" fmla="*/ 1157288 h 2800351"/>
              <a:gd name="connsiteX137" fmla="*/ 5157788 w 6319989"/>
              <a:gd name="connsiteY137" fmla="*/ 1143000 h 2800351"/>
              <a:gd name="connsiteX138" fmla="*/ 5257800 w 6319989"/>
              <a:gd name="connsiteY138" fmla="*/ 1128713 h 2800351"/>
              <a:gd name="connsiteX139" fmla="*/ 5329238 w 6319989"/>
              <a:gd name="connsiteY139" fmla="*/ 1114425 h 2800351"/>
              <a:gd name="connsiteX140" fmla="*/ 5457825 w 6319989"/>
              <a:gd name="connsiteY140" fmla="*/ 1100138 h 2800351"/>
              <a:gd name="connsiteX141" fmla="*/ 5529263 w 6319989"/>
              <a:gd name="connsiteY141" fmla="*/ 1085850 h 2800351"/>
              <a:gd name="connsiteX142" fmla="*/ 5686425 w 6319989"/>
              <a:gd name="connsiteY142" fmla="*/ 1071563 h 2800351"/>
              <a:gd name="connsiteX143" fmla="*/ 5843588 w 6319989"/>
              <a:gd name="connsiteY143" fmla="*/ 1042988 h 2800351"/>
              <a:gd name="connsiteX144" fmla="*/ 6172200 w 6319989"/>
              <a:gd name="connsiteY144" fmla="*/ 1057275 h 2800351"/>
              <a:gd name="connsiteX145" fmla="*/ 6215063 w 6319989"/>
              <a:gd name="connsiteY145" fmla="*/ 1071563 h 2800351"/>
              <a:gd name="connsiteX146" fmla="*/ 6272213 w 6319989"/>
              <a:gd name="connsiteY146" fmla="*/ 1200150 h 2800351"/>
              <a:gd name="connsiteX147" fmla="*/ 6286500 w 6319989"/>
              <a:gd name="connsiteY147" fmla="*/ 1243013 h 2800351"/>
              <a:gd name="connsiteX148" fmla="*/ 6315075 w 6319989"/>
              <a:gd name="connsiteY148" fmla="*/ 1414463 h 2800351"/>
              <a:gd name="connsiteX149" fmla="*/ 6186488 w 6319989"/>
              <a:gd name="connsiteY149" fmla="*/ 2800351 h 2800351"/>
              <a:gd name="connsiteX0" fmla="*/ 0 w 6306271"/>
              <a:gd name="connsiteY0" fmla="*/ 1100138 h 2800351"/>
              <a:gd name="connsiteX1" fmla="*/ 142875 w 6306271"/>
              <a:gd name="connsiteY1" fmla="*/ 1128713 h 2800351"/>
              <a:gd name="connsiteX2" fmla="*/ 228600 w 6306271"/>
              <a:gd name="connsiteY2" fmla="*/ 1143000 h 2800351"/>
              <a:gd name="connsiteX3" fmla="*/ 371475 w 6306271"/>
              <a:gd name="connsiteY3" fmla="*/ 1171575 h 2800351"/>
              <a:gd name="connsiteX4" fmla="*/ 442913 w 6306271"/>
              <a:gd name="connsiteY4" fmla="*/ 1185863 h 2800351"/>
              <a:gd name="connsiteX5" fmla="*/ 528638 w 6306271"/>
              <a:gd name="connsiteY5" fmla="*/ 1200150 h 2800351"/>
              <a:gd name="connsiteX6" fmla="*/ 628650 w 6306271"/>
              <a:gd name="connsiteY6" fmla="*/ 1228725 h 2800351"/>
              <a:gd name="connsiteX7" fmla="*/ 700088 w 6306271"/>
              <a:gd name="connsiteY7" fmla="*/ 1243013 h 2800351"/>
              <a:gd name="connsiteX8" fmla="*/ 1771650 w 6306271"/>
              <a:gd name="connsiteY8" fmla="*/ 1257300 h 2800351"/>
              <a:gd name="connsiteX9" fmla="*/ 1885950 w 6306271"/>
              <a:gd name="connsiteY9" fmla="*/ 1228725 h 2800351"/>
              <a:gd name="connsiteX10" fmla="*/ 1943100 w 6306271"/>
              <a:gd name="connsiteY10" fmla="*/ 1185863 h 2800351"/>
              <a:gd name="connsiteX11" fmla="*/ 2028825 w 6306271"/>
              <a:gd name="connsiteY11" fmla="*/ 1128713 h 2800351"/>
              <a:gd name="connsiteX12" fmla="*/ 2114550 w 6306271"/>
              <a:gd name="connsiteY12" fmla="*/ 957263 h 2800351"/>
              <a:gd name="connsiteX13" fmla="*/ 2128838 w 6306271"/>
              <a:gd name="connsiteY13" fmla="*/ 914400 h 2800351"/>
              <a:gd name="connsiteX14" fmla="*/ 2071688 w 6306271"/>
              <a:gd name="connsiteY14" fmla="*/ 785813 h 2800351"/>
              <a:gd name="connsiteX15" fmla="*/ 2028825 w 6306271"/>
              <a:gd name="connsiteY15" fmla="*/ 700088 h 2800351"/>
              <a:gd name="connsiteX16" fmla="*/ 1943100 w 6306271"/>
              <a:gd name="connsiteY16" fmla="*/ 614363 h 2800351"/>
              <a:gd name="connsiteX17" fmla="*/ 1814513 w 6306271"/>
              <a:gd name="connsiteY17" fmla="*/ 528638 h 2800351"/>
              <a:gd name="connsiteX18" fmla="*/ 1757363 w 6306271"/>
              <a:gd name="connsiteY18" fmla="*/ 500063 h 2800351"/>
              <a:gd name="connsiteX19" fmla="*/ 1714500 w 6306271"/>
              <a:gd name="connsiteY19" fmla="*/ 471488 h 2800351"/>
              <a:gd name="connsiteX20" fmla="*/ 1643063 w 6306271"/>
              <a:gd name="connsiteY20" fmla="*/ 457200 h 2800351"/>
              <a:gd name="connsiteX21" fmla="*/ 1528763 w 6306271"/>
              <a:gd name="connsiteY21" fmla="*/ 414338 h 2800351"/>
              <a:gd name="connsiteX22" fmla="*/ 1200150 w 6306271"/>
              <a:gd name="connsiteY22" fmla="*/ 428625 h 2800351"/>
              <a:gd name="connsiteX23" fmla="*/ 1042988 w 6306271"/>
              <a:gd name="connsiteY23" fmla="*/ 471488 h 2800351"/>
              <a:gd name="connsiteX24" fmla="*/ 971550 w 6306271"/>
              <a:gd name="connsiteY24" fmla="*/ 485775 h 2800351"/>
              <a:gd name="connsiteX25" fmla="*/ 885825 w 6306271"/>
              <a:gd name="connsiteY25" fmla="*/ 542925 h 2800351"/>
              <a:gd name="connsiteX26" fmla="*/ 842963 w 6306271"/>
              <a:gd name="connsiteY26" fmla="*/ 571500 h 2800351"/>
              <a:gd name="connsiteX27" fmla="*/ 814388 w 6306271"/>
              <a:gd name="connsiteY27" fmla="*/ 614363 h 2800351"/>
              <a:gd name="connsiteX28" fmla="*/ 785813 w 6306271"/>
              <a:gd name="connsiteY28" fmla="*/ 700088 h 2800351"/>
              <a:gd name="connsiteX29" fmla="*/ 828675 w 6306271"/>
              <a:gd name="connsiteY29" fmla="*/ 871538 h 2800351"/>
              <a:gd name="connsiteX30" fmla="*/ 871538 w 6306271"/>
              <a:gd name="connsiteY30" fmla="*/ 914400 h 2800351"/>
              <a:gd name="connsiteX31" fmla="*/ 942975 w 6306271"/>
              <a:gd name="connsiteY31" fmla="*/ 985838 h 2800351"/>
              <a:gd name="connsiteX32" fmla="*/ 1014413 w 6306271"/>
              <a:gd name="connsiteY32" fmla="*/ 1042988 h 2800351"/>
              <a:gd name="connsiteX33" fmla="*/ 1100138 w 6306271"/>
              <a:gd name="connsiteY33" fmla="*/ 1100138 h 2800351"/>
              <a:gd name="connsiteX34" fmla="*/ 1243013 w 6306271"/>
              <a:gd name="connsiteY34" fmla="*/ 1143000 h 2800351"/>
              <a:gd name="connsiteX35" fmla="*/ 1300163 w 6306271"/>
              <a:gd name="connsiteY35" fmla="*/ 1171575 h 2800351"/>
              <a:gd name="connsiteX36" fmla="*/ 1457325 w 6306271"/>
              <a:gd name="connsiteY36" fmla="*/ 1200150 h 2800351"/>
              <a:gd name="connsiteX37" fmla="*/ 1771650 w 6306271"/>
              <a:gd name="connsiteY37" fmla="*/ 1228725 h 2800351"/>
              <a:gd name="connsiteX38" fmla="*/ 2786063 w 6306271"/>
              <a:gd name="connsiteY38" fmla="*/ 1214438 h 2800351"/>
              <a:gd name="connsiteX39" fmla="*/ 3671888 w 6306271"/>
              <a:gd name="connsiteY39" fmla="*/ 1185863 h 2800351"/>
              <a:gd name="connsiteX40" fmla="*/ 3800475 w 6306271"/>
              <a:gd name="connsiteY40" fmla="*/ 1171575 h 2800351"/>
              <a:gd name="connsiteX41" fmla="*/ 3929063 w 6306271"/>
              <a:gd name="connsiteY41" fmla="*/ 1157288 h 2800351"/>
              <a:gd name="connsiteX42" fmla="*/ 4043363 w 6306271"/>
              <a:gd name="connsiteY42" fmla="*/ 1143000 h 2800351"/>
              <a:gd name="connsiteX43" fmla="*/ 4286250 w 6306271"/>
              <a:gd name="connsiteY43" fmla="*/ 1128713 h 2800351"/>
              <a:gd name="connsiteX44" fmla="*/ 4514850 w 6306271"/>
              <a:gd name="connsiteY44" fmla="*/ 1100138 h 2800351"/>
              <a:gd name="connsiteX45" fmla="*/ 4586288 w 6306271"/>
              <a:gd name="connsiteY45" fmla="*/ 1085850 h 2800351"/>
              <a:gd name="connsiteX46" fmla="*/ 4643438 w 6306271"/>
              <a:gd name="connsiteY46" fmla="*/ 1057275 h 2800351"/>
              <a:gd name="connsiteX47" fmla="*/ 4657725 w 6306271"/>
              <a:gd name="connsiteY47" fmla="*/ 1000125 h 2800351"/>
              <a:gd name="connsiteX48" fmla="*/ 4714875 w 6306271"/>
              <a:gd name="connsiteY48" fmla="*/ 871538 h 2800351"/>
              <a:gd name="connsiteX49" fmla="*/ 4729163 w 6306271"/>
              <a:gd name="connsiteY49" fmla="*/ 785813 h 2800351"/>
              <a:gd name="connsiteX50" fmla="*/ 4714875 w 6306271"/>
              <a:gd name="connsiteY50" fmla="*/ 700088 h 2800351"/>
              <a:gd name="connsiteX51" fmla="*/ 4657725 w 6306271"/>
              <a:gd name="connsiteY51" fmla="*/ 671513 h 2800351"/>
              <a:gd name="connsiteX52" fmla="*/ 4572000 w 6306271"/>
              <a:gd name="connsiteY52" fmla="*/ 657225 h 2800351"/>
              <a:gd name="connsiteX53" fmla="*/ 4529138 w 6306271"/>
              <a:gd name="connsiteY53" fmla="*/ 642938 h 2800351"/>
              <a:gd name="connsiteX54" fmla="*/ 4429125 w 6306271"/>
              <a:gd name="connsiteY54" fmla="*/ 600075 h 2800351"/>
              <a:gd name="connsiteX55" fmla="*/ 4386263 w 6306271"/>
              <a:gd name="connsiteY55" fmla="*/ 571500 h 2800351"/>
              <a:gd name="connsiteX56" fmla="*/ 4257675 w 6306271"/>
              <a:gd name="connsiteY56" fmla="*/ 542925 h 2800351"/>
              <a:gd name="connsiteX57" fmla="*/ 3829050 w 6306271"/>
              <a:gd name="connsiteY57" fmla="*/ 557213 h 2800351"/>
              <a:gd name="connsiteX58" fmla="*/ 3786188 w 6306271"/>
              <a:gd name="connsiteY58" fmla="*/ 571500 h 2800351"/>
              <a:gd name="connsiteX59" fmla="*/ 3671888 w 6306271"/>
              <a:gd name="connsiteY59" fmla="*/ 600075 h 2800351"/>
              <a:gd name="connsiteX60" fmla="*/ 3586163 w 6306271"/>
              <a:gd name="connsiteY60" fmla="*/ 657225 h 2800351"/>
              <a:gd name="connsiteX61" fmla="*/ 3514725 w 6306271"/>
              <a:gd name="connsiteY61" fmla="*/ 728663 h 2800351"/>
              <a:gd name="connsiteX62" fmla="*/ 3543300 w 6306271"/>
              <a:gd name="connsiteY62" fmla="*/ 857250 h 2800351"/>
              <a:gd name="connsiteX63" fmla="*/ 3700463 w 6306271"/>
              <a:gd name="connsiteY63" fmla="*/ 985838 h 2800351"/>
              <a:gd name="connsiteX64" fmla="*/ 3814763 w 6306271"/>
              <a:gd name="connsiteY64" fmla="*/ 1114425 h 2800351"/>
              <a:gd name="connsiteX65" fmla="*/ 3857625 w 6306271"/>
              <a:gd name="connsiteY65" fmla="*/ 1128713 h 2800351"/>
              <a:gd name="connsiteX66" fmla="*/ 3943350 w 6306271"/>
              <a:gd name="connsiteY66" fmla="*/ 1185863 h 2800351"/>
              <a:gd name="connsiteX67" fmla="*/ 3986213 w 6306271"/>
              <a:gd name="connsiteY67" fmla="*/ 1214438 h 2800351"/>
              <a:gd name="connsiteX68" fmla="*/ 4100513 w 6306271"/>
              <a:gd name="connsiteY68" fmla="*/ 1243013 h 2800351"/>
              <a:gd name="connsiteX69" fmla="*/ 4786313 w 6306271"/>
              <a:gd name="connsiteY69" fmla="*/ 1228725 h 2800351"/>
              <a:gd name="connsiteX70" fmla="*/ 4943475 w 6306271"/>
              <a:gd name="connsiteY70" fmla="*/ 1200150 h 2800351"/>
              <a:gd name="connsiteX71" fmla="*/ 5029200 w 6306271"/>
              <a:gd name="connsiteY71" fmla="*/ 1171575 h 2800351"/>
              <a:gd name="connsiteX72" fmla="*/ 5114925 w 6306271"/>
              <a:gd name="connsiteY72" fmla="*/ 1157288 h 2800351"/>
              <a:gd name="connsiteX73" fmla="*/ 5157788 w 6306271"/>
              <a:gd name="connsiteY73" fmla="*/ 1128713 h 2800351"/>
              <a:gd name="connsiteX74" fmla="*/ 5329238 w 6306271"/>
              <a:gd name="connsiteY74" fmla="*/ 1100138 h 2800351"/>
              <a:gd name="connsiteX75" fmla="*/ 5414963 w 6306271"/>
              <a:gd name="connsiteY75" fmla="*/ 1085850 h 2800351"/>
              <a:gd name="connsiteX76" fmla="*/ 5500688 w 6306271"/>
              <a:gd name="connsiteY76" fmla="*/ 1057275 h 2800351"/>
              <a:gd name="connsiteX77" fmla="*/ 5543550 w 6306271"/>
              <a:gd name="connsiteY77" fmla="*/ 1042988 h 2800351"/>
              <a:gd name="connsiteX78" fmla="*/ 5600700 w 6306271"/>
              <a:gd name="connsiteY78" fmla="*/ 1028700 h 2800351"/>
              <a:gd name="connsiteX79" fmla="*/ 5614988 w 6306271"/>
              <a:gd name="connsiteY79" fmla="*/ 985838 h 2800351"/>
              <a:gd name="connsiteX80" fmla="*/ 5643563 w 6306271"/>
              <a:gd name="connsiteY80" fmla="*/ 942975 h 2800351"/>
              <a:gd name="connsiteX81" fmla="*/ 5672138 w 6306271"/>
              <a:gd name="connsiteY81" fmla="*/ 857250 h 2800351"/>
              <a:gd name="connsiteX82" fmla="*/ 5657850 w 6306271"/>
              <a:gd name="connsiteY82" fmla="*/ 342900 h 2800351"/>
              <a:gd name="connsiteX83" fmla="*/ 5500688 w 6306271"/>
              <a:gd name="connsiteY83" fmla="*/ 200025 h 2800351"/>
              <a:gd name="connsiteX84" fmla="*/ 5357813 w 6306271"/>
              <a:gd name="connsiteY84" fmla="*/ 142875 h 2800351"/>
              <a:gd name="connsiteX85" fmla="*/ 5072063 w 6306271"/>
              <a:gd name="connsiteY85" fmla="*/ 100013 h 2800351"/>
              <a:gd name="connsiteX86" fmla="*/ 4386263 w 6306271"/>
              <a:gd name="connsiteY86" fmla="*/ 28575 h 2800351"/>
              <a:gd name="connsiteX87" fmla="*/ 3829050 w 6306271"/>
              <a:gd name="connsiteY87" fmla="*/ 0 h 2800351"/>
              <a:gd name="connsiteX88" fmla="*/ 2843213 w 6306271"/>
              <a:gd name="connsiteY88" fmla="*/ 14288 h 2800351"/>
              <a:gd name="connsiteX89" fmla="*/ 2671763 w 6306271"/>
              <a:gd name="connsiteY89" fmla="*/ 42863 h 2800351"/>
              <a:gd name="connsiteX90" fmla="*/ 2543175 w 6306271"/>
              <a:gd name="connsiteY90" fmla="*/ 57150 h 2800351"/>
              <a:gd name="connsiteX91" fmla="*/ 2357438 w 6306271"/>
              <a:gd name="connsiteY91" fmla="*/ 85725 h 2800351"/>
              <a:gd name="connsiteX92" fmla="*/ 2286000 w 6306271"/>
              <a:gd name="connsiteY92" fmla="*/ 100013 h 2800351"/>
              <a:gd name="connsiteX93" fmla="*/ 2085975 w 6306271"/>
              <a:gd name="connsiteY93" fmla="*/ 114300 h 2800351"/>
              <a:gd name="connsiteX94" fmla="*/ 1971675 w 6306271"/>
              <a:gd name="connsiteY94" fmla="*/ 128588 h 2800351"/>
              <a:gd name="connsiteX95" fmla="*/ 1828800 w 6306271"/>
              <a:gd name="connsiteY95" fmla="*/ 142875 h 2800351"/>
              <a:gd name="connsiteX96" fmla="*/ 1671638 w 6306271"/>
              <a:gd name="connsiteY96" fmla="*/ 171450 h 2800351"/>
              <a:gd name="connsiteX97" fmla="*/ 1614488 w 6306271"/>
              <a:gd name="connsiteY97" fmla="*/ 185738 h 2800351"/>
              <a:gd name="connsiteX98" fmla="*/ 1514475 w 6306271"/>
              <a:gd name="connsiteY98" fmla="*/ 200025 h 2800351"/>
              <a:gd name="connsiteX99" fmla="*/ 1428750 w 6306271"/>
              <a:gd name="connsiteY99" fmla="*/ 228600 h 2800351"/>
              <a:gd name="connsiteX100" fmla="*/ 1300163 w 6306271"/>
              <a:gd name="connsiteY100" fmla="*/ 257175 h 2800351"/>
              <a:gd name="connsiteX101" fmla="*/ 1185863 w 6306271"/>
              <a:gd name="connsiteY101" fmla="*/ 314325 h 2800351"/>
              <a:gd name="connsiteX102" fmla="*/ 1143000 w 6306271"/>
              <a:gd name="connsiteY102" fmla="*/ 328613 h 2800351"/>
              <a:gd name="connsiteX103" fmla="*/ 1085850 w 6306271"/>
              <a:gd name="connsiteY103" fmla="*/ 357188 h 2800351"/>
              <a:gd name="connsiteX104" fmla="*/ 1042988 w 6306271"/>
              <a:gd name="connsiteY104" fmla="*/ 371475 h 2800351"/>
              <a:gd name="connsiteX105" fmla="*/ 985838 w 6306271"/>
              <a:gd name="connsiteY105" fmla="*/ 400050 h 2800351"/>
              <a:gd name="connsiteX106" fmla="*/ 900113 w 6306271"/>
              <a:gd name="connsiteY106" fmla="*/ 457200 h 2800351"/>
              <a:gd name="connsiteX107" fmla="*/ 842963 w 6306271"/>
              <a:gd name="connsiteY107" fmla="*/ 471488 h 2800351"/>
              <a:gd name="connsiteX108" fmla="*/ 800100 w 6306271"/>
              <a:gd name="connsiteY108" fmla="*/ 500063 h 2800351"/>
              <a:gd name="connsiteX109" fmla="*/ 742950 w 6306271"/>
              <a:gd name="connsiteY109" fmla="*/ 585788 h 2800351"/>
              <a:gd name="connsiteX110" fmla="*/ 785813 w 6306271"/>
              <a:gd name="connsiteY110" fmla="*/ 814388 h 2800351"/>
              <a:gd name="connsiteX111" fmla="*/ 857250 w 6306271"/>
              <a:gd name="connsiteY111" fmla="*/ 900113 h 2800351"/>
              <a:gd name="connsiteX112" fmla="*/ 914400 w 6306271"/>
              <a:gd name="connsiteY112" fmla="*/ 985838 h 2800351"/>
              <a:gd name="connsiteX113" fmla="*/ 1028700 w 6306271"/>
              <a:gd name="connsiteY113" fmla="*/ 1071563 h 2800351"/>
              <a:gd name="connsiteX114" fmla="*/ 1071563 w 6306271"/>
              <a:gd name="connsiteY114" fmla="*/ 1100138 h 2800351"/>
              <a:gd name="connsiteX115" fmla="*/ 1171575 w 6306271"/>
              <a:gd name="connsiteY115" fmla="*/ 1143000 h 2800351"/>
              <a:gd name="connsiteX116" fmla="*/ 1214438 w 6306271"/>
              <a:gd name="connsiteY116" fmla="*/ 1171575 h 2800351"/>
              <a:gd name="connsiteX117" fmla="*/ 1300163 w 6306271"/>
              <a:gd name="connsiteY117" fmla="*/ 1200150 h 2800351"/>
              <a:gd name="connsiteX118" fmla="*/ 1371600 w 6306271"/>
              <a:gd name="connsiteY118" fmla="*/ 1228725 h 2800351"/>
              <a:gd name="connsiteX119" fmla="*/ 1457325 w 6306271"/>
              <a:gd name="connsiteY119" fmla="*/ 1243013 h 2800351"/>
              <a:gd name="connsiteX120" fmla="*/ 1628775 w 6306271"/>
              <a:gd name="connsiteY120" fmla="*/ 1314450 h 2800351"/>
              <a:gd name="connsiteX121" fmla="*/ 1828800 w 6306271"/>
              <a:gd name="connsiteY121" fmla="*/ 1343025 h 2800351"/>
              <a:gd name="connsiteX122" fmla="*/ 1943100 w 6306271"/>
              <a:gd name="connsiteY122" fmla="*/ 1371600 h 2800351"/>
              <a:gd name="connsiteX123" fmla="*/ 2143125 w 6306271"/>
              <a:gd name="connsiteY123" fmla="*/ 1400175 h 2800351"/>
              <a:gd name="connsiteX124" fmla="*/ 2286000 w 6306271"/>
              <a:gd name="connsiteY124" fmla="*/ 1428750 h 2800351"/>
              <a:gd name="connsiteX125" fmla="*/ 3471863 w 6306271"/>
              <a:gd name="connsiteY125" fmla="*/ 1414463 h 2800351"/>
              <a:gd name="connsiteX126" fmla="*/ 3714750 w 6306271"/>
              <a:gd name="connsiteY126" fmla="*/ 1371600 h 2800351"/>
              <a:gd name="connsiteX127" fmla="*/ 3771900 w 6306271"/>
              <a:gd name="connsiteY127" fmla="*/ 1357313 h 2800351"/>
              <a:gd name="connsiteX128" fmla="*/ 4014788 w 6306271"/>
              <a:gd name="connsiteY128" fmla="*/ 1343025 h 2800351"/>
              <a:gd name="connsiteX129" fmla="*/ 4171950 w 6306271"/>
              <a:gd name="connsiteY129" fmla="*/ 1328738 h 2800351"/>
              <a:gd name="connsiteX130" fmla="*/ 4314825 w 6306271"/>
              <a:gd name="connsiteY130" fmla="*/ 1300163 h 2800351"/>
              <a:gd name="connsiteX131" fmla="*/ 4429125 w 6306271"/>
              <a:gd name="connsiteY131" fmla="*/ 1271588 h 2800351"/>
              <a:gd name="connsiteX132" fmla="*/ 4572000 w 6306271"/>
              <a:gd name="connsiteY132" fmla="*/ 1243013 h 2800351"/>
              <a:gd name="connsiteX133" fmla="*/ 4643438 w 6306271"/>
              <a:gd name="connsiteY133" fmla="*/ 1228725 h 2800351"/>
              <a:gd name="connsiteX134" fmla="*/ 4757738 w 6306271"/>
              <a:gd name="connsiteY134" fmla="*/ 1214438 h 2800351"/>
              <a:gd name="connsiteX135" fmla="*/ 4829175 w 6306271"/>
              <a:gd name="connsiteY135" fmla="*/ 1200150 h 2800351"/>
              <a:gd name="connsiteX136" fmla="*/ 5086350 w 6306271"/>
              <a:gd name="connsiteY136" fmla="*/ 1157288 h 2800351"/>
              <a:gd name="connsiteX137" fmla="*/ 5157788 w 6306271"/>
              <a:gd name="connsiteY137" fmla="*/ 1143000 h 2800351"/>
              <a:gd name="connsiteX138" fmla="*/ 5257800 w 6306271"/>
              <a:gd name="connsiteY138" fmla="*/ 1128713 h 2800351"/>
              <a:gd name="connsiteX139" fmla="*/ 5329238 w 6306271"/>
              <a:gd name="connsiteY139" fmla="*/ 1114425 h 2800351"/>
              <a:gd name="connsiteX140" fmla="*/ 5457825 w 6306271"/>
              <a:gd name="connsiteY140" fmla="*/ 1100138 h 2800351"/>
              <a:gd name="connsiteX141" fmla="*/ 5529263 w 6306271"/>
              <a:gd name="connsiteY141" fmla="*/ 1085850 h 2800351"/>
              <a:gd name="connsiteX142" fmla="*/ 5686425 w 6306271"/>
              <a:gd name="connsiteY142" fmla="*/ 1071563 h 2800351"/>
              <a:gd name="connsiteX143" fmla="*/ 5843588 w 6306271"/>
              <a:gd name="connsiteY143" fmla="*/ 1042988 h 2800351"/>
              <a:gd name="connsiteX144" fmla="*/ 6172200 w 6306271"/>
              <a:gd name="connsiteY144" fmla="*/ 1057275 h 2800351"/>
              <a:gd name="connsiteX145" fmla="*/ 6215063 w 6306271"/>
              <a:gd name="connsiteY145" fmla="*/ 1071563 h 2800351"/>
              <a:gd name="connsiteX146" fmla="*/ 6272213 w 6306271"/>
              <a:gd name="connsiteY146" fmla="*/ 1200150 h 2800351"/>
              <a:gd name="connsiteX147" fmla="*/ 6286500 w 6306271"/>
              <a:gd name="connsiteY147" fmla="*/ 1243013 h 2800351"/>
              <a:gd name="connsiteX148" fmla="*/ 6300787 w 6306271"/>
              <a:gd name="connsiteY148" fmla="*/ 1928813 h 2800351"/>
              <a:gd name="connsiteX149" fmla="*/ 6186488 w 6306271"/>
              <a:gd name="connsiteY149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528638 w 6304680"/>
              <a:gd name="connsiteY5" fmla="*/ 1200150 h 2800351"/>
              <a:gd name="connsiteX6" fmla="*/ 628650 w 6304680"/>
              <a:gd name="connsiteY6" fmla="*/ 1228725 h 2800351"/>
              <a:gd name="connsiteX7" fmla="*/ 700088 w 6304680"/>
              <a:gd name="connsiteY7" fmla="*/ 1243013 h 2800351"/>
              <a:gd name="connsiteX8" fmla="*/ 1771650 w 6304680"/>
              <a:gd name="connsiteY8" fmla="*/ 1257300 h 2800351"/>
              <a:gd name="connsiteX9" fmla="*/ 1885950 w 6304680"/>
              <a:gd name="connsiteY9" fmla="*/ 1228725 h 2800351"/>
              <a:gd name="connsiteX10" fmla="*/ 1943100 w 6304680"/>
              <a:gd name="connsiteY10" fmla="*/ 1185863 h 2800351"/>
              <a:gd name="connsiteX11" fmla="*/ 2028825 w 6304680"/>
              <a:gd name="connsiteY11" fmla="*/ 1128713 h 2800351"/>
              <a:gd name="connsiteX12" fmla="*/ 2114550 w 6304680"/>
              <a:gd name="connsiteY12" fmla="*/ 957263 h 2800351"/>
              <a:gd name="connsiteX13" fmla="*/ 2128838 w 6304680"/>
              <a:gd name="connsiteY13" fmla="*/ 914400 h 2800351"/>
              <a:gd name="connsiteX14" fmla="*/ 2071688 w 6304680"/>
              <a:gd name="connsiteY14" fmla="*/ 785813 h 2800351"/>
              <a:gd name="connsiteX15" fmla="*/ 2028825 w 6304680"/>
              <a:gd name="connsiteY15" fmla="*/ 700088 h 2800351"/>
              <a:gd name="connsiteX16" fmla="*/ 1943100 w 6304680"/>
              <a:gd name="connsiteY16" fmla="*/ 614363 h 2800351"/>
              <a:gd name="connsiteX17" fmla="*/ 1814513 w 6304680"/>
              <a:gd name="connsiteY17" fmla="*/ 528638 h 2800351"/>
              <a:gd name="connsiteX18" fmla="*/ 1757363 w 6304680"/>
              <a:gd name="connsiteY18" fmla="*/ 500063 h 2800351"/>
              <a:gd name="connsiteX19" fmla="*/ 1714500 w 6304680"/>
              <a:gd name="connsiteY19" fmla="*/ 471488 h 2800351"/>
              <a:gd name="connsiteX20" fmla="*/ 1643063 w 6304680"/>
              <a:gd name="connsiteY20" fmla="*/ 457200 h 2800351"/>
              <a:gd name="connsiteX21" fmla="*/ 1528763 w 6304680"/>
              <a:gd name="connsiteY21" fmla="*/ 414338 h 2800351"/>
              <a:gd name="connsiteX22" fmla="*/ 1200150 w 6304680"/>
              <a:gd name="connsiteY22" fmla="*/ 428625 h 2800351"/>
              <a:gd name="connsiteX23" fmla="*/ 1042988 w 6304680"/>
              <a:gd name="connsiteY23" fmla="*/ 471488 h 2800351"/>
              <a:gd name="connsiteX24" fmla="*/ 971550 w 6304680"/>
              <a:gd name="connsiteY24" fmla="*/ 485775 h 2800351"/>
              <a:gd name="connsiteX25" fmla="*/ 885825 w 6304680"/>
              <a:gd name="connsiteY25" fmla="*/ 542925 h 2800351"/>
              <a:gd name="connsiteX26" fmla="*/ 842963 w 6304680"/>
              <a:gd name="connsiteY26" fmla="*/ 571500 h 2800351"/>
              <a:gd name="connsiteX27" fmla="*/ 814388 w 6304680"/>
              <a:gd name="connsiteY27" fmla="*/ 614363 h 2800351"/>
              <a:gd name="connsiteX28" fmla="*/ 785813 w 6304680"/>
              <a:gd name="connsiteY28" fmla="*/ 700088 h 2800351"/>
              <a:gd name="connsiteX29" fmla="*/ 828675 w 6304680"/>
              <a:gd name="connsiteY29" fmla="*/ 871538 h 2800351"/>
              <a:gd name="connsiteX30" fmla="*/ 871538 w 6304680"/>
              <a:gd name="connsiteY30" fmla="*/ 914400 h 2800351"/>
              <a:gd name="connsiteX31" fmla="*/ 942975 w 6304680"/>
              <a:gd name="connsiteY31" fmla="*/ 985838 h 2800351"/>
              <a:gd name="connsiteX32" fmla="*/ 1014413 w 6304680"/>
              <a:gd name="connsiteY32" fmla="*/ 1042988 h 2800351"/>
              <a:gd name="connsiteX33" fmla="*/ 1100138 w 6304680"/>
              <a:gd name="connsiteY33" fmla="*/ 1100138 h 2800351"/>
              <a:gd name="connsiteX34" fmla="*/ 1243013 w 6304680"/>
              <a:gd name="connsiteY34" fmla="*/ 1143000 h 2800351"/>
              <a:gd name="connsiteX35" fmla="*/ 1300163 w 6304680"/>
              <a:gd name="connsiteY35" fmla="*/ 1171575 h 2800351"/>
              <a:gd name="connsiteX36" fmla="*/ 1457325 w 6304680"/>
              <a:gd name="connsiteY36" fmla="*/ 1200150 h 2800351"/>
              <a:gd name="connsiteX37" fmla="*/ 1771650 w 6304680"/>
              <a:gd name="connsiteY37" fmla="*/ 1228725 h 2800351"/>
              <a:gd name="connsiteX38" fmla="*/ 2786063 w 6304680"/>
              <a:gd name="connsiteY38" fmla="*/ 1214438 h 2800351"/>
              <a:gd name="connsiteX39" fmla="*/ 3671888 w 6304680"/>
              <a:gd name="connsiteY39" fmla="*/ 1185863 h 2800351"/>
              <a:gd name="connsiteX40" fmla="*/ 3800475 w 6304680"/>
              <a:gd name="connsiteY40" fmla="*/ 1171575 h 2800351"/>
              <a:gd name="connsiteX41" fmla="*/ 3929063 w 6304680"/>
              <a:gd name="connsiteY41" fmla="*/ 1157288 h 2800351"/>
              <a:gd name="connsiteX42" fmla="*/ 4043363 w 6304680"/>
              <a:gd name="connsiteY42" fmla="*/ 1143000 h 2800351"/>
              <a:gd name="connsiteX43" fmla="*/ 4286250 w 6304680"/>
              <a:gd name="connsiteY43" fmla="*/ 1128713 h 2800351"/>
              <a:gd name="connsiteX44" fmla="*/ 4514850 w 6304680"/>
              <a:gd name="connsiteY44" fmla="*/ 1100138 h 2800351"/>
              <a:gd name="connsiteX45" fmla="*/ 4586288 w 6304680"/>
              <a:gd name="connsiteY45" fmla="*/ 1085850 h 2800351"/>
              <a:gd name="connsiteX46" fmla="*/ 4643438 w 6304680"/>
              <a:gd name="connsiteY46" fmla="*/ 1057275 h 2800351"/>
              <a:gd name="connsiteX47" fmla="*/ 4657725 w 6304680"/>
              <a:gd name="connsiteY47" fmla="*/ 1000125 h 2800351"/>
              <a:gd name="connsiteX48" fmla="*/ 4714875 w 6304680"/>
              <a:gd name="connsiteY48" fmla="*/ 871538 h 2800351"/>
              <a:gd name="connsiteX49" fmla="*/ 4729163 w 6304680"/>
              <a:gd name="connsiteY49" fmla="*/ 785813 h 2800351"/>
              <a:gd name="connsiteX50" fmla="*/ 4714875 w 6304680"/>
              <a:gd name="connsiteY50" fmla="*/ 700088 h 2800351"/>
              <a:gd name="connsiteX51" fmla="*/ 4657725 w 6304680"/>
              <a:gd name="connsiteY51" fmla="*/ 671513 h 2800351"/>
              <a:gd name="connsiteX52" fmla="*/ 4572000 w 6304680"/>
              <a:gd name="connsiteY52" fmla="*/ 657225 h 2800351"/>
              <a:gd name="connsiteX53" fmla="*/ 4529138 w 6304680"/>
              <a:gd name="connsiteY53" fmla="*/ 642938 h 2800351"/>
              <a:gd name="connsiteX54" fmla="*/ 4429125 w 6304680"/>
              <a:gd name="connsiteY54" fmla="*/ 600075 h 2800351"/>
              <a:gd name="connsiteX55" fmla="*/ 4386263 w 6304680"/>
              <a:gd name="connsiteY55" fmla="*/ 571500 h 2800351"/>
              <a:gd name="connsiteX56" fmla="*/ 4257675 w 6304680"/>
              <a:gd name="connsiteY56" fmla="*/ 542925 h 2800351"/>
              <a:gd name="connsiteX57" fmla="*/ 3829050 w 6304680"/>
              <a:gd name="connsiteY57" fmla="*/ 557213 h 2800351"/>
              <a:gd name="connsiteX58" fmla="*/ 3786188 w 6304680"/>
              <a:gd name="connsiteY58" fmla="*/ 571500 h 2800351"/>
              <a:gd name="connsiteX59" fmla="*/ 3671888 w 6304680"/>
              <a:gd name="connsiteY59" fmla="*/ 600075 h 2800351"/>
              <a:gd name="connsiteX60" fmla="*/ 3586163 w 6304680"/>
              <a:gd name="connsiteY60" fmla="*/ 657225 h 2800351"/>
              <a:gd name="connsiteX61" fmla="*/ 3514725 w 6304680"/>
              <a:gd name="connsiteY61" fmla="*/ 728663 h 2800351"/>
              <a:gd name="connsiteX62" fmla="*/ 3543300 w 6304680"/>
              <a:gd name="connsiteY62" fmla="*/ 857250 h 2800351"/>
              <a:gd name="connsiteX63" fmla="*/ 3700463 w 6304680"/>
              <a:gd name="connsiteY63" fmla="*/ 985838 h 2800351"/>
              <a:gd name="connsiteX64" fmla="*/ 3814763 w 6304680"/>
              <a:gd name="connsiteY64" fmla="*/ 1114425 h 2800351"/>
              <a:gd name="connsiteX65" fmla="*/ 3857625 w 6304680"/>
              <a:gd name="connsiteY65" fmla="*/ 1128713 h 2800351"/>
              <a:gd name="connsiteX66" fmla="*/ 3943350 w 6304680"/>
              <a:gd name="connsiteY66" fmla="*/ 1185863 h 2800351"/>
              <a:gd name="connsiteX67" fmla="*/ 3986213 w 6304680"/>
              <a:gd name="connsiteY67" fmla="*/ 1214438 h 2800351"/>
              <a:gd name="connsiteX68" fmla="*/ 4100513 w 6304680"/>
              <a:gd name="connsiteY68" fmla="*/ 1243013 h 2800351"/>
              <a:gd name="connsiteX69" fmla="*/ 4786313 w 6304680"/>
              <a:gd name="connsiteY69" fmla="*/ 1228725 h 2800351"/>
              <a:gd name="connsiteX70" fmla="*/ 4943475 w 6304680"/>
              <a:gd name="connsiteY70" fmla="*/ 1200150 h 2800351"/>
              <a:gd name="connsiteX71" fmla="*/ 5029200 w 6304680"/>
              <a:gd name="connsiteY71" fmla="*/ 1171575 h 2800351"/>
              <a:gd name="connsiteX72" fmla="*/ 5114925 w 6304680"/>
              <a:gd name="connsiteY72" fmla="*/ 1157288 h 2800351"/>
              <a:gd name="connsiteX73" fmla="*/ 5157788 w 6304680"/>
              <a:gd name="connsiteY73" fmla="*/ 1128713 h 2800351"/>
              <a:gd name="connsiteX74" fmla="*/ 5329238 w 6304680"/>
              <a:gd name="connsiteY74" fmla="*/ 1100138 h 2800351"/>
              <a:gd name="connsiteX75" fmla="*/ 5414963 w 6304680"/>
              <a:gd name="connsiteY75" fmla="*/ 1085850 h 2800351"/>
              <a:gd name="connsiteX76" fmla="*/ 5500688 w 6304680"/>
              <a:gd name="connsiteY76" fmla="*/ 1057275 h 2800351"/>
              <a:gd name="connsiteX77" fmla="*/ 5543550 w 6304680"/>
              <a:gd name="connsiteY77" fmla="*/ 1042988 h 2800351"/>
              <a:gd name="connsiteX78" fmla="*/ 5600700 w 6304680"/>
              <a:gd name="connsiteY78" fmla="*/ 1028700 h 2800351"/>
              <a:gd name="connsiteX79" fmla="*/ 5614988 w 6304680"/>
              <a:gd name="connsiteY79" fmla="*/ 985838 h 2800351"/>
              <a:gd name="connsiteX80" fmla="*/ 5643563 w 6304680"/>
              <a:gd name="connsiteY80" fmla="*/ 942975 h 2800351"/>
              <a:gd name="connsiteX81" fmla="*/ 5672138 w 6304680"/>
              <a:gd name="connsiteY81" fmla="*/ 857250 h 2800351"/>
              <a:gd name="connsiteX82" fmla="*/ 5657850 w 6304680"/>
              <a:gd name="connsiteY82" fmla="*/ 342900 h 2800351"/>
              <a:gd name="connsiteX83" fmla="*/ 5500688 w 6304680"/>
              <a:gd name="connsiteY83" fmla="*/ 200025 h 2800351"/>
              <a:gd name="connsiteX84" fmla="*/ 5357813 w 6304680"/>
              <a:gd name="connsiteY84" fmla="*/ 142875 h 2800351"/>
              <a:gd name="connsiteX85" fmla="*/ 5072063 w 6304680"/>
              <a:gd name="connsiteY85" fmla="*/ 100013 h 2800351"/>
              <a:gd name="connsiteX86" fmla="*/ 4386263 w 6304680"/>
              <a:gd name="connsiteY86" fmla="*/ 28575 h 2800351"/>
              <a:gd name="connsiteX87" fmla="*/ 3829050 w 6304680"/>
              <a:gd name="connsiteY87" fmla="*/ 0 h 2800351"/>
              <a:gd name="connsiteX88" fmla="*/ 2843213 w 6304680"/>
              <a:gd name="connsiteY88" fmla="*/ 14288 h 2800351"/>
              <a:gd name="connsiteX89" fmla="*/ 2671763 w 6304680"/>
              <a:gd name="connsiteY89" fmla="*/ 42863 h 2800351"/>
              <a:gd name="connsiteX90" fmla="*/ 2543175 w 6304680"/>
              <a:gd name="connsiteY90" fmla="*/ 57150 h 2800351"/>
              <a:gd name="connsiteX91" fmla="*/ 2357438 w 6304680"/>
              <a:gd name="connsiteY91" fmla="*/ 85725 h 2800351"/>
              <a:gd name="connsiteX92" fmla="*/ 2286000 w 6304680"/>
              <a:gd name="connsiteY92" fmla="*/ 100013 h 2800351"/>
              <a:gd name="connsiteX93" fmla="*/ 2085975 w 6304680"/>
              <a:gd name="connsiteY93" fmla="*/ 114300 h 2800351"/>
              <a:gd name="connsiteX94" fmla="*/ 1971675 w 6304680"/>
              <a:gd name="connsiteY94" fmla="*/ 128588 h 2800351"/>
              <a:gd name="connsiteX95" fmla="*/ 1828800 w 6304680"/>
              <a:gd name="connsiteY95" fmla="*/ 142875 h 2800351"/>
              <a:gd name="connsiteX96" fmla="*/ 1671638 w 6304680"/>
              <a:gd name="connsiteY96" fmla="*/ 171450 h 2800351"/>
              <a:gd name="connsiteX97" fmla="*/ 1614488 w 6304680"/>
              <a:gd name="connsiteY97" fmla="*/ 185738 h 2800351"/>
              <a:gd name="connsiteX98" fmla="*/ 1514475 w 6304680"/>
              <a:gd name="connsiteY98" fmla="*/ 200025 h 2800351"/>
              <a:gd name="connsiteX99" fmla="*/ 1428750 w 6304680"/>
              <a:gd name="connsiteY99" fmla="*/ 228600 h 2800351"/>
              <a:gd name="connsiteX100" fmla="*/ 1300163 w 6304680"/>
              <a:gd name="connsiteY100" fmla="*/ 257175 h 2800351"/>
              <a:gd name="connsiteX101" fmla="*/ 1185863 w 6304680"/>
              <a:gd name="connsiteY101" fmla="*/ 314325 h 2800351"/>
              <a:gd name="connsiteX102" fmla="*/ 1143000 w 6304680"/>
              <a:gd name="connsiteY102" fmla="*/ 328613 h 2800351"/>
              <a:gd name="connsiteX103" fmla="*/ 1085850 w 6304680"/>
              <a:gd name="connsiteY103" fmla="*/ 357188 h 2800351"/>
              <a:gd name="connsiteX104" fmla="*/ 1042988 w 6304680"/>
              <a:gd name="connsiteY104" fmla="*/ 371475 h 2800351"/>
              <a:gd name="connsiteX105" fmla="*/ 985838 w 6304680"/>
              <a:gd name="connsiteY105" fmla="*/ 400050 h 2800351"/>
              <a:gd name="connsiteX106" fmla="*/ 900113 w 6304680"/>
              <a:gd name="connsiteY106" fmla="*/ 457200 h 2800351"/>
              <a:gd name="connsiteX107" fmla="*/ 842963 w 6304680"/>
              <a:gd name="connsiteY107" fmla="*/ 471488 h 2800351"/>
              <a:gd name="connsiteX108" fmla="*/ 800100 w 6304680"/>
              <a:gd name="connsiteY108" fmla="*/ 500063 h 2800351"/>
              <a:gd name="connsiteX109" fmla="*/ 742950 w 6304680"/>
              <a:gd name="connsiteY109" fmla="*/ 585788 h 2800351"/>
              <a:gd name="connsiteX110" fmla="*/ 785813 w 6304680"/>
              <a:gd name="connsiteY110" fmla="*/ 814388 h 2800351"/>
              <a:gd name="connsiteX111" fmla="*/ 857250 w 6304680"/>
              <a:gd name="connsiteY111" fmla="*/ 900113 h 2800351"/>
              <a:gd name="connsiteX112" fmla="*/ 914400 w 6304680"/>
              <a:gd name="connsiteY112" fmla="*/ 985838 h 2800351"/>
              <a:gd name="connsiteX113" fmla="*/ 1028700 w 6304680"/>
              <a:gd name="connsiteY113" fmla="*/ 1071563 h 2800351"/>
              <a:gd name="connsiteX114" fmla="*/ 1071563 w 6304680"/>
              <a:gd name="connsiteY114" fmla="*/ 1100138 h 2800351"/>
              <a:gd name="connsiteX115" fmla="*/ 1171575 w 6304680"/>
              <a:gd name="connsiteY115" fmla="*/ 1143000 h 2800351"/>
              <a:gd name="connsiteX116" fmla="*/ 1214438 w 6304680"/>
              <a:gd name="connsiteY116" fmla="*/ 1171575 h 2800351"/>
              <a:gd name="connsiteX117" fmla="*/ 1300163 w 6304680"/>
              <a:gd name="connsiteY117" fmla="*/ 1200150 h 2800351"/>
              <a:gd name="connsiteX118" fmla="*/ 1371600 w 6304680"/>
              <a:gd name="connsiteY118" fmla="*/ 1228725 h 2800351"/>
              <a:gd name="connsiteX119" fmla="*/ 1457325 w 6304680"/>
              <a:gd name="connsiteY119" fmla="*/ 1243013 h 2800351"/>
              <a:gd name="connsiteX120" fmla="*/ 1628775 w 6304680"/>
              <a:gd name="connsiteY120" fmla="*/ 1314450 h 2800351"/>
              <a:gd name="connsiteX121" fmla="*/ 1828800 w 6304680"/>
              <a:gd name="connsiteY121" fmla="*/ 1343025 h 2800351"/>
              <a:gd name="connsiteX122" fmla="*/ 1943100 w 6304680"/>
              <a:gd name="connsiteY122" fmla="*/ 1371600 h 2800351"/>
              <a:gd name="connsiteX123" fmla="*/ 2143125 w 6304680"/>
              <a:gd name="connsiteY123" fmla="*/ 1400175 h 2800351"/>
              <a:gd name="connsiteX124" fmla="*/ 2286000 w 6304680"/>
              <a:gd name="connsiteY124" fmla="*/ 1428750 h 2800351"/>
              <a:gd name="connsiteX125" fmla="*/ 3471863 w 6304680"/>
              <a:gd name="connsiteY125" fmla="*/ 1414463 h 2800351"/>
              <a:gd name="connsiteX126" fmla="*/ 3714750 w 6304680"/>
              <a:gd name="connsiteY126" fmla="*/ 1371600 h 2800351"/>
              <a:gd name="connsiteX127" fmla="*/ 3771900 w 6304680"/>
              <a:gd name="connsiteY127" fmla="*/ 1357313 h 2800351"/>
              <a:gd name="connsiteX128" fmla="*/ 4014788 w 6304680"/>
              <a:gd name="connsiteY128" fmla="*/ 1343025 h 2800351"/>
              <a:gd name="connsiteX129" fmla="*/ 4171950 w 6304680"/>
              <a:gd name="connsiteY129" fmla="*/ 1328738 h 2800351"/>
              <a:gd name="connsiteX130" fmla="*/ 4314825 w 6304680"/>
              <a:gd name="connsiteY130" fmla="*/ 1300163 h 2800351"/>
              <a:gd name="connsiteX131" fmla="*/ 4429125 w 6304680"/>
              <a:gd name="connsiteY131" fmla="*/ 1271588 h 2800351"/>
              <a:gd name="connsiteX132" fmla="*/ 4572000 w 6304680"/>
              <a:gd name="connsiteY132" fmla="*/ 1243013 h 2800351"/>
              <a:gd name="connsiteX133" fmla="*/ 4643438 w 6304680"/>
              <a:gd name="connsiteY133" fmla="*/ 1228725 h 2800351"/>
              <a:gd name="connsiteX134" fmla="*/ 4757738 w 6304680"/>
              <a:gd name="connsiteY134" fmla="*/ 1214438 h 2800351"/>
              <a:gd name="connsiteX135" fmla="*/ 4829175 w 6304680"/>
              <a:gd name="connsiteY135" fmla="*/ 1200150 h 2800351"/>
              <a:gd name="connsiteX136" fmla="*/ 5086350 w 6304680"/>
              <a:gd name="connsiteY136" fmla="*/ 1157288 h 2800351"/>
              <a:gd name="connsiteX137" fmla="*/ 5157788 w 6304680"/>
              <a:gd name="connsiteY137" fmla="*/ 1143000 h 2800351"/>
              <a:gd name="connsiteX138" fmla="*/ 5257800 w 6304680"/>
              <a:gd name="connsiteY138" fmla="*/ 1128713 h 2800351"/>
              <a:gd name="connsiteX139" fmla="*/ 5329238 w 6304680"/>
              <a:gd name="connsiteY139" fmla="*/ 1114425 h 2800351"/>
              <a:gd name="connsiteX140" fmla="*/ 5457825 w 6304680"/>
              <a:gd name="connsiteY140" fmla="*/ 1100138 h 2800351"/>
              <a:gd name="connsiteX141" fmla="*/ 5529263 w 6304680"/>
              <a:gd name="connsiteY141" fmla="*/ 1085850 h 2800351"/>
              <a:gd name="connsiteX142" fmla="*/ 5686425 w 6304680"/>
              <a:gd name="connsiteY142" fmla="*/ 1071563 h 2800351"/>
              <a:gd name="connsiteX143" fmla="*/ 5843588 w 6304680"/>
              <a:gd name="connsiteY143" fmla="*/ 1042988 h 2800351"/>
              <a:gd name="connsiteX144" fmla="*/ 6172200 w 6304680"/>
              <a:gd name="connsiteY144" fmla="*/ 1057275 h 2800351"/>
              <a:gd name="connsiteX145" fmla="*/ 6215063 w 6304680"/>
              <a:gd name="connsiteY145" fmla="*/ 1071563 h 2800351"/>
              <a:gd name="connsiteX146" fmla="*/ 6272213 w 6304680"/>
              <a:gd name="connsiteY146" fmla="*/ 1200150 h 2800351"/>
              <a:gd name="connsiteX147" fmla="*/ 6300787 w 6304680"/>
              <a:gd name="connsiteY147" fmla="*/ 1928813 h 2800351"/>
              <a:gd name="connsiteX148" fmla="*/ 6186488 w 6304680"/>
              <a:gd name="connsiteY148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528638 w 6304680"/>
              <a:gd name="connsiteY5" fmla="*/ 1200150 h 2800351"/>
              <a:gd name="connsiteX6" fmla="*/ 628650 w 6304680"/>
              <a:gd name="connsiteY6" fmla="*/ 1228725 h 2800351"/>
              <a:gd name="connsiteX7" fmla="*/ 700088 w 6304680"/>
              <a:gd name="connsiteY7" fmla="*/ 1243013 h 2800351"/>
              <a:gd name="connsiteX8" fmla="*/ 1771650 w 6304680"/>
              <a:gd name="connsiteY8" fmla="*/ 1257300 h 2800351"/>
              <a:gd name="connsiteX9" fmla="*/ 1885950 w 6304680"/>
              <a:gd name="connsiteY9" fmla="*/ 1228725 h 2800351"/>
              <a:gd name="connsiteX10" fmla="*/ 1943100 w 6304680"/>
              <a:gd name="connsiteY10" fmla="*/ 1185863 h 2800351"/>
              <a:gd name="connsiteX11" fmla="*/ 2028825 w 6304680"/>
              <a:gd name="connsiteY11" fmla="*/ 1128713 h 2800351"/>
              <a:gd name="connsiteX12" fmla="*/ 2114550 w 6304680"/>
              <a:gd name="connsiteY12" fmla="*/ 957263 h 2800351"/>
              <a:gd name="connsiteX13" fmla="*/ 2128838 w 6304680"/>
              <a:gd name="connsiteY13" fmla="*/ 914400 h 2800351"/>
              <a:gd name="connsiteX14" fmla="*/ 2071688 w 6304680"/>
              <a:gd name="connsiteY14" fmla="*/ 785813 h 2800351"/>
              <a:gd name="connsiteX15" fmla="*/ 2028825 w 6304680"/>
              <a:gd name="connsiteY15" fmla="*/ 700088 h 2800351"/>
              <a:gd name="connsiteX16" fmla="*/ 1943100 w 6304680"/>
              <a:gd name="connsiteY16" fmla="*/ 614363 h 2800351"/>
              <a:gd name="connsiteX17" fmla="*/ 1814513 w 6304680"/>
              <a:gd name="connsiteY17" fmla="*/ 528638 h 2800351"/>
              <a:gd name="connsiteX18" fmla="*/ 1757363 w 6304680"/>
              <a:gd name="connsiteY18" fmla="*/ 500063 h 2800351"/>
              <a:gd name="connsiteX19" fmla="*/ 1714500 w 6304680"/>
              <a:gd name="connsiteY19" fmla="*/ 471488 h 2800351"/>
              <a:gd name="connsiteX20" fmla="*/ 1643063 w 6304680"/>
              <a:gd name="connsiteY20" fmla="*/ 457200 h 2800351"/>
              <a:gd name="connsiteX21" fmla="*/ 1528763 w 6304680"/>
              <a:gd name="connsiteY21" fmla="*/ 414338 h 2800351"/>
              <a:gd name="connsiteX22" fmla="*/ 1200150 w 6304680"/>
              <a:gd name="connsiteY22" fmla="*/ 428625 h 2800351"/>
              <a:gd name="connsiteX23" fmla="*/ 1042988 w 6304680"/>
              <a:gd name="connsiteY23" fmla="*/ 471488 h 2800351"/>
              <a:gd name="connsiteX24" fmla="*/ 971550 w 6304680"/>
              <a:gd name="connsiteY24" fmla="*/ 485775 h 2800351"/>
              <a:gd name="connsiteX25" fmla="*/ 885825 w 6304680"/>
              <a:gd name="connsiteY25" fmla="*/ 542925 h 2800351"/>
              <a:gd name="connsiteX26" fmla="*/ 842963 w 6304680"/>
              <a:gd name="connsiteY26" fmla="*/ 571500 h 2800351"/>
              <a:gd name="connsiteX27" fmla="*/ 814388 w 6304680"/>
              <a:gd name="connsiteY27" fmla="*/ 614363 h 2800351"/>
              <a:gd name="connsiteX28" fmla="*/ 785813 w 6304680"/>
              <a:gd name="connsiteY28" fmla="*/ 700088 h 2800351"/>
              <a:gd name="connsiteX29" fmla="*/ 828675 w 6304680"/>
              <a:gd name="connsiteY29" fmla="*/ 871538 h 2800351"/>
              <a:gd name="connsiteX30" fmla="*/ 871538 w 6304680"/>
              <a:gd name="connsiteY30" fmla="*/ 914400 h 2800351"/>
              <a:gd name="connsiteX31" fmla="*/ 942975 w 6304680"/>
              <a:gd name="connsiteY31" fmla="*/ 985838 h 2800351"/>
              <a:gd name="connsiteX32" fmla="*/ 1014413 w 6304680"/>
              <a:gd name="connsiteY32" fmla="*/ 1042988 h 2800351"/>
              <a:gd name="connsiteX33" fmla="*/ 1100138 w 6304680"/>
              <a:gd name="connsiteY33" fmla="*/ 1100138 h 2800351"/>
              <a:gd name="connsiteX34" fmla="*/ 1243013 w 6304680"/>
              <a:gd name="connsiteY34" fmla="*/ 1143000 h 2800351"/>
              <a:gd name="connsiteX35" fmla="*/ 1300163 w 6304680"/>
              <a:gd name="connsiteY35" fmla="*/ 1171575 h 2800351"/>
              <a:gd name="connsiteX36" fmla="*/ 1457325 w 6304680"/>
              <a:gd name="connsiteY36" fmla="*/ 1200150 h 2800351"/>
              <a:gd name="connsiteX37" fmla="*/ 1771650 w 6304680"/>
              <a:gd name="connsiteY37" fmla="*/ 1228725 h 2800351"/>
              <a:gd name="connsiteX38" fmla="*/ 2786063 w 6304680"/>
              <a:gd name="connsiteY38" fmla="*/ 1214438 h 2800351"/>
              <a:gd name="connsiteX39" fmla="*/ 3671888 w 6304680"/>
              <a:gd name="connsiteY39" fmla="*/ 1185863 h 2800351"/>
              <a:gd name="connsiteX40" fmla="*/ 3800475 w 6304680"/>
              <a:gd name="connsiteY40" fmla="*/ 1171575 h 2800351"/>
              <a:gd name="connsiteX41" fmla="*/ 3929063 w 6304680"/>
              <a:gd name="connsiteY41" fmla="*/ 1157288 h 2800351"/>
              <a:gd name="connsiteX42" fmla="*/ 4043363 w 6304680"/>
              <a:gd name="connsiteY42" fmla="*/ 1143000 h 2800351"/>
              <a:gd name="connsiteX43" fmla="*/ 4286250 w 6304680"/>
              <a:gd name="connsiteY43" fmla="*/ 1128713 h 2800351"/>
              <a:gd name="connsiteX44" fmla="*/ 4514850 w 6304680"/>
              <a:gd name="connsiteY44" fmla="*/ 1100138 h 2800351"/>
              <a:gd name="connsiteX45" fmla="*/ 4586288 w 6304680"/>
              <a:gd name="connsiteY45" fmla="*/ 1085850 h 2800351"/>
              <a:gd name="connsiteX46" fmla="*/ 4643438 w 6304680"/>
              <a:gd name="connsiteY46" fmla="*/ 1057275 h 2800351"/>
              <a:gd name="connsiteX47" fmla="*/ 4657725 w 6304680"/>
              <a:gd name="connsiteY47" fmla="*/ 1000125 h 2800351"/>
              <a:gd name="connsiteX48" fmla="*/ 4714875 w 6304680"/>
              <a:gd name="connsiteY48" fmla="*/ 871538 h 2800351"/>
              <a:gd name="connsiteX49" fmla="*/ 4729163 w 6304680"/>
              <a:gd name="connsiteY49" fmla="*/ 785813 h 2800351"/>
              <a:gd name="connsiteX50" fmla="*/ 4714875 w 6304680"/>
              <a:gd name="connsiteY50" fmla="*/ 700088 h 2800351"/>
              <a:gd name="connsiteX51" fmla="*/ 4657725 w 6304680"/>
              <a:gd name="connsiteY51" fmla="*/ 671513 h 2800351"/>
              <a:gd name="connsiteX52" fmla="*/ 4572000 w 6304680"/>
              <a:gd name="connsiteY52" fmla="*/ 657225 h 2800351"/>
              <a:gd name="connsiteX53" fmla="*/ 4529138 w 6304680"/>
              <a:gd name="connsiteY53" fmla="*/ 642938 h 2800351"/>
              <a:gd name="connsiteX54" fmla="*/ 4429125 w 6304680"/>
              <a:gd name="connsiteY54" fmla="*/ 600075 h 2800351"/>
              <a:gd name="connsiteX55" fmla="*/ 4257675 w 6304680"/>
              <a:gd name="connsiteY55" fmla="*/ 542925 h 2800351"/>
              <a:gd name="connsiteX56" fmla="*/ 3829050 w 6304680"/>
              <a:gd name="connsiteY56" fmla="*/ 557213 h 2800351"/>
              <a:gd name="connsiteX57" fmla="*/ 3786188 w 6304680"/>
              <a:gd name="connsiteY57" fmla="*/ 571500 h 2800351"/>
              <a:gd name="connsiteX58" fmla="*/ 3671888 w 6304680"/>
              <a:gd name="connsiteY58" fmla="*/ 600075 h 2800351"/>
              <a:gd name="connsiteX59" fmla="*/ 3586163 w 6304680"/>
              <a:gd name="connsiteY59" fmla="*/ 657225 h 2800351"/>
              <a:gd name="connsiteX60" fmla="*/ 3514725 w 6304680"/>
              <a:gd name="connsiteY60" fmla="*/ 728663 h 2800351"/>
              <a:gd name="connsiteX61" fmla="*/ 3543300 w 6304680"/>
              <a:gd name="connsiteY61" fmla="*/ 857250 h 2800351"/>
              <a:gd name="connsiteX62" fmla="*/ 3700463 w 6304680"/>
              <a:gd name="connsiteY62" fmla="*/ 985838 h 2800351"/>
              <a:gd name="connsiteX63" fmla="*/ 3814763 w 6304680"/>
              <a:gd name="connsiteY63" fmla="*/ 1114425 h 2800351"/>
              <a:gd name="connsiteX64" fmla="*/ 3857625 w 6304680"/>
              <a:gd name="connsiteY64" fmla="*/ 1128713 h 2800351"/>
              <a:gd name="connsiteX65" fmla="*/ 3943350 w 6304680"/>
              <a:gd name="connsiteY65" fmla="*/ 1185863 h 2800351"/>
              <a:gd name="connsiteX66" fmla="*/ 3986213 w 6304680"/>
              <a:gd name="connsiteY66" fmla="*/ 1214438 h 2800351"/>
              <a:gd name="connsiteX67" fmla="*/ 4100513 w 6304680"/>
              <a:gd name="connsiteY67" fmla="*/ 1243013 h 2800351"/>
              <a:gd name="connsiteX68" fmla="*/ 4786313 w 6304680"/>
              <a:gd name="connsiteY68" fmla="*/ 1228725 h 2800351"/>
              <a:gd name="connsiteX69" fmla="*/ 4943475 w 6304680"/>
              <a:gd name="connsiteY69" fmla="*/ 1200150 h 2800351"/>
              <a:gd name="connsiteX70" fmla="*/ 5029200 w 6304680"/>
              <a:gd name="connsiteY70" fmla="*/ 1171575 h 2800351"/>
              <a:gd name="connsiteX71" fmla="*/ 5114925 w 6304680"/>
              <a:gd name="connsiteY71" fmla="*/ 1157288 h 2800351"/>
              <a:gd name="connsiteX72" fmla="*/ 5157788 w 6304680"/>
              <a:gd name="connsiteY72" fmla="*/ 1128713 h 2800351"/>
              <a:gd name="connsiteX73" fmla="*/ 5329238 w 6304680"/>
              <a:gd name="connsiteY73" fmla="*/ 1100138 h 2800351"/>
              <a:gd name="connsiteX74" fmla="*/ 5414963 w 6304680"/>
              <a:gd name="connsiteY74" fmla="*/ 1085850 h 2800351"/>
              <a:gd name="connsiteX75" fmla="*/ 5500688 w 6304680"/>
              <a:gd name="connsiteY75" fmla="*/ 1057275 h 2800351"/>
              <a:gd name="connsiteX76" fmla="*/ 5543550 w 6304680"/>
              <a:gd name="connsiteY76" fmla="*/ 1042988 h 2800351"/>
              <a:gd name="connsiteX77" fmla="*/ 5600700 w 6304680"/>
              <a:gd name="connsiteY77" fmla="*/ 1028700 h 2800351"/>
              <a:gd name="connsiteX78" fmla="*/ 5614988 w 6304680"/>
              <a:gd name="connsiteY78" fmla="*/ 985838 h 2800351"/>
              <a:gd name="connsiteX79" fmla="*/ 5643563 w 6304680"/>
              <a:gd name="connsiteY79" fmla="*/ 942975 h 2800351"/>
              <a:gd name="connsiteX80" fmla="*/ 5672138 w 6304680"/>
              <a:gd name="connsiteY80" fmla="*/ 857250 h 2800351"/>
              <a:gd name="connsiteX81" fmla="*/ 5657850 w 6304680"/>
              <a:gd name="connsiteY81" fmla="*/ 342900 h 2800351"/>
              <a:gd name="connsiteX82" fmla="*/ 5500688 w 6304680"/>
              <a:gd name="connsiteY82" fmla="*/ 200025 h 2800351"/>
              <a:gd name="connsiteX83" fmla="*/ 5357813 w 6304680"/>
              <a:gd name="connsiteY83" fmla="*/ 142875 h 2800351"/>
              <a:gd name="connsiteX84" fmla="*/ 5072063 w 6304680"/>
              <a:gd name="connsiteY84" fmla="*/ 100013 h 2800351"/>
              <a:gd name="connsiteX85" fmla="*/ 4386263 w 6304680"/>
              <a:gd name="connsiteY85" fmla="*/ 28575 h 2800351"/>
              <a:gd name="connsiteX86" fmla="*/ 3829050 w 6304680"/>
              <a:gd name="connsiteY86" fmla="*/ 0 h 2800351"/>
              <a:gd name="connsiteX87" fmla="*/ 2843213 w 6304680"/>
              <a:gd name="connsiteY87" fmla="*/ 14288 h 2800351"/>
              <a:gd name="connsiteX88" fmla="*/ 2671763 w 6304680"/>
              <a:gd name="connsiteY88" fmla="*/ 42863 h 2800351"/>
              <a:gd name="connsiteX89" fmla="*/ 2543175 w 6304680"/>
              <a:gd name="connsiteY89" fmla="*/ 57150 h 2800351"/>
              <a:gd name="connsiteX90" fmla="*/ 2357438 w 6304680"/>
              <a:gd name="connsiteY90" fmla="*/ 85725 h 2800351"/>
              <a:gd name="connsiteX91" fmla="*/ 2286000 w 6304680"/>
              <a:gd name="connsiteY91" fmla="*/ 100013 h 2800351"/>
              <a:gd name="connsiteX92" fmla="*/ 2085975 w 6304680"/>
              <a:gd name="connsiteY92" fmla="*/ 114300 h 2800351"/>
              <a:gd name="connsiteX93" fmla="*/ 1971675 w 6304680"/>
              <a:gd name="connsiteY93" fmla="*/ 128588 h 2800351"/>
              <a:gd name="connsiteX94" fmla="*/ 1828800 w 6304680"/>
              <a:gd name="connsiteY94" fmla="*/ 142875 h 2800351"/>
              <a:gd name="connsiteX95" fmla="*/ 1671638 w 6304680"/>
              <a:gd name="connsiteY95" fmla="*/ 171450 h 2800351"/>
              <a:gd name="connsiteX96" fmla="*/ 1614488 w 6304680"/>
              <a:gd name="connsiteY96" fmla="*/ 185738 h 2800351"/>
              <a:gd name="connsiteX97" fmla="*/ 1514475 w 6304680"/>
              <a:gd name="connsiteY97" fmla="*/ 200025 h 2800351"/>
              <a:gd name="connsiteX98" fmla="*/ 1428750 w 6304680"/>
              <a:gd name="connsiteY98" fmla="*/ 228600 h 2800351"/>
              <a:gd name="connsiteX99" fmla="*/ 1300163 w 6304680"/>
              <a:gd name="connsiteY99" fmla="*/ 257175 h 2800351"/>
              <a:gd name="connsiteX100" fmla="*/ 1185863 w 6304680"/>
              <a:gd name="connsiteY100" fmla="*/ 314325 h 2800351"/>
              <a:gd name="connsiteX101" fmla="*/ 1143000 w 6304680"/>
              <a:gd name="connsiteY101" fmla="*/ 328613 h 2800351"/>
              <a:gd name="connsiteX102" fmla="*/ 1085850 w 6304680"/>
              <a:gd name="connsiteY102" fmla="*/ 357188 h 2800351"/>
              <a:gd name="connsiteX103" fmla="*/ 1042988 w 6304680"/>
              <a:gd name="connsiteY103" fmla="*/ 371475 h 2800351"/>
              <a:gd name="connsiteX104" fmla="*/ 985838 w 6304680"/>
              <a:gd name="connsiteY104" fmla="*/ 400050 h 2800351"/>
              <a:gd name="connsiteX105" fmla="*/ 900113 w 6304680"/>
              <a:gd name="connsiteY105" fmla="*/ 457200 h 2800351"/>
              <a:gd name="connsiteX106" fmla="*/ 842963 w 6304680"/>
              <a:gd name="connsiteY106" fmla="*/ 471488 h 2800351"/>
              <a:gd name="connsiteX107" fmla="*/ 800100 w 6304680"/>
              <a:gd name="connsiteY107" fmla="*/ 500063 h 2800351"/>
              <a:gd name="connsiteX108" fmla="*/ 742950 w 6304680"/>
              <a:gd name="connsiteY108" fmla="*/ 585788 h 2800351"/>
              <a:gd name="connsiteX109" fmla="*/ 785813 w 6304680"/>
              <a:gd name="connsiteY109" fmla="*/ 814388 h 2800351"/>
              <a:gd name="connsiteX110" fmla="*/ 857250 w 6304680"/>
              <a:gd name="connsiteY110" fmla="*/ 900113 h 2800351"/>
              <a:gd name="connsiteX111" fmla="*/ 914400 w 6304680"/>
              <a:gd name="connsiteY111" fmla="*/ 985838 h 2800351"/>
              <a:gd name="connsiteX112" fmla="*/ 1028700 w 6304680"/>
              <a:gd name="connsiteY112" fmla="*/ 1071563 h 2800351"/>
              <a:gd name="connsiteX113" fmla="*/ 1071563 w 6304680"/>
              <a:gd name="connsiteY113" fmla="*/ 1100138 h 2800351"/>
              <a:gd name="connsiteX114" fmla="*/ 1171575 w 6304680"/>
              <a:gd name="connsiteY114" fmla="*/ 1143000 h 2800351"/>
              <a:gd name="connsiteX115" fmla="*/ 1214438 w 6304680"/>
              <a:gd name="connsiteY115" fmla="*/ 1171575 h 2800351"/>
              <a:gd name="connsiteX116" fmla="*/ 1300163 w 6304680"/>
              <a:gd name="connsiteY116" fmla="*/ 1200150 h 2800351"/>
              <a:gd name="connsiteX117" fmla="*/ 1371600 w 6304680"/>
              <a:gd name="connsiteY117" fmla="*/ 1228725 h 2800351"/>
              <a:gd name="connsiteX118" fmla="*/ 1457325 w 6304680"/>
              <a:gd name="connsiteY118" fmla="*/ 1243013 h 2800351"/>
              <a:gd name="connsiteX119" fmla="*/ 1628775 w 6304680"/>
              <a:gd name="connsiteY119" fmla="*/ 1314450 h 2800351"/>
              <a:gd name="connsiteX120" fmla="*/ 1828800 w 6304680"/>
              <a:gd name="connsiteY120" fmla="*/ 1343025 h 2800351"/>
              <a:gd name="connsiteX121" fmla="*/ 1943100 w 6304680"/>
              <a:gd name="connsiteY121" fmla="*/ 1371600 h 2800351"/>
              <a:gd name="connsiteX122" fmla="*/ 2143125 w 6304680"/>
              <a:gd name="connsiteY122" fmla="*/ 1400175 h 2800351"/>
              <a:gd name="connsiteX123" fmla="*/ 2286000 w 6304680"/>
              <a:gd name="connsiteY123" fmla="*/ 1428750 h 2800351"/>
              <a:gd name="connsiteX124" fmla="*/ 3471863 w 6304680"/>
              <a:gd name="connsiteY124" fmla="*/ 1414463 h 2800351"/>
              <a:gd name="connsiteX125" fmla="*/ 3714750 w 6304680"/>
              <a:gd name="connsiteY125" fmla="*/ 1371600 h 2800351"/>
              <a:gd name="connsiteX126" fmla="*/ 3771900 w 6304680"/>
              <a:gd name="connsiteY126" fmla="*/ 1357313 h 2800351"/>
              <a:gd name="connsiteX127" fmla="*/ 4014788 w 6304680"/>
              <a:gd name="connsiteY127" fmla="*/ 1343025 h 2800351"/>
              <a:gd name="connsiteX128" fmla="*/ 4171950 w 6304680"/>
              <a:gd name="connsiteY128" fmla="*/ 1328738 h 2800351"/>
              <a:gd name="connsiteX129" fmla="*/ 4314825 w 6304680"/>
              <a:gd name="connsiteY129" fmla="*/ 1300163 h 2800351"/>
              <a:gd name="connsiteX130" fmla="*/ 4429125 w 6304680"/>
              <a:gd name="connsiteY130" fmla="*/ 1271588 h 2800351"/>
              <a:gd name="connsiteX131" fmla="*/ 4572000 w 6304680"/>
              <a:gd name="connsiteY131" fmla="*/ 1243013 h 2800351"/>
              <a:gd name="connsiteX132" fmla="*/ 4643438 w 6304680"/>
              <a:gd name="connsiteY132" fmla="*/ 1228725 h 2800351"/>
              <a:gd name="connsiteX133" fmla="*/ 4757738 w 6304680"/>
              <a:gd name="connsiteY133" fmla="*/ 1214438 h 2800351"/>
              <a:gd name="connsiteX134" fmla="*/ 4829175 w 6304680"/>
              <a:gd name="connsiteY134" fmla="*/ 1200150 h 2800351"/>
              <a:gd name="connsiteX135" fmla="*/ 5086350 w 6304680"/>
              <a:gd name="connsiteY135" fmla="*/ 1157288 h 2800351"/>
              <a:gd name="connsiteX136" fmla="*/ 5157788 w 6304680"/>
              <a:gd name="connsiteY136" fmla="*/ 1143000 h 2800351"/>
              <a:gd name="connsiteX137" fmla="*/ 5257800 w 6304680"/>
              <a:gd name="connsiteY137" fmla="*/ 1128713 h 2800351"/>
              <a:gd name="connsiteX138" fmla="*/ 5329238 w 6304680"/>
              <a:gd name="connsiteY138" fmla="*/ 1114425 h 2800351"/>
              <a:gd name="connsiteX139" fmla="*/ 5457825 w 6304680"/>
              <a:gd name="connsiteY139" fmla="*/ 1100138 h 2800351"/>
              <a:gd name="connsiteX140" fmla="*/ 5529263 w 6304680"/>
              <a:gd name="connsiteY140" fmla="*/ 1085850 h 2800351"/>
              <a:gd name="connsiteX141" fmla="*/ 5686425 w 6304680"/>
              <a:gd name="connsiteY141" fmla="*/ 1071563 h 2800351"/>
              <a:gd name="connsiteX142" fmla="*/ 5843588 w 6304680"/>
              <a:gd name="connsiteY142" fmla="*/ 1042988 h 2800351"/>
              <a:gd name="connsiteX143" fmla="*/ 6172200 w 6304680"/>
              <a:gd name="connsiteY143" fmla="*/ 1057275 h 2800351"/>
              <a:gd name="connsiteX144" fmla="*/ 6215063 w 6304680"/>
              <a:gd name="connsiteY144" fmla="*/ 1071563 h 2800351"/>
              <a:gd name="connsiteX145" fmla="*/ 6272213 w 6304680"/>
              <a:gd name="connsiteY145" fmla="*/ 1200150 h 2800351"/>
              <a:gd name="connsiteX146" fmla="*/ 6300787 w 6304680"/>
              <a:gd name="connsiteY146" fmla="*/ 1928813 h 2800351"/>
              <a:gd name="connsiteX147" fmla="*/ 6186488 w 6304680"/>
              <a:gd name="connsiteY147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528638 w 6304680"/>
              <a:gd name="connsiteY5" fmla="*/ 1200150 h 2800351"/>
              <a:gd name="connsiteX6" fmla="*/ 628650 w 6304680"/>
              <a:gd name="connsiteY6" fmla="*/ 1228725 h 2800351"/>
              <a:gd name="connsiteX7" fmla="*/ 700088 w 6304680"/>
              <a:gd name="connsiteY7" fmla="*/ 1243013 h 2800351"/>
              <a:gd name="connsiteX8" fmla="*/ 1771650 w 6304680"/>
              <a:gd name="connsiteY8" fmla="*/ 1257300 h 2800351"/>
              <a:gd name="connsiteX9" fmla="*/ 1885950 w 6304680"/>
              <a:gd name="connsiteY9" fmla="*/ 1228725 h 2800351"/>
              <a:gd name="connsiteX10" fmla="*/ 1943100 w 6304680"/>
              <a:gd name="connsiteY10" fmla="*/ 1185863 h 2800351"/>
              <a:gd name="connsiteX11" fmla="*/ 2028825 w 6304680"/>
              <a:gd name="connsiteY11" fmla="*/ 1128713 h 2800351"/>
              <a:gd name="connsiteX12" fmla="*/ 2114550 w 6304680"/>
              <a:gd name="connsiteY12" fmla="*/ 957263 h 2800351"/>
              <a:gd name="connsiteX13" fmla="*/ 2128838 w 6304680"/>
              <a:gd name="connsiteY13" fmla="*/ 914400 h 2800351"/>
              <a:gd name="connsiteX14" fmla="*/ 2071688 w 6304680"/>
              <a:gd name="connsiteY14" fmla="*/ 785813 h 2800351"/>
              <a:gd name="connsiteX15" fmla="*/ 2028825 w 6304680"/>
              <a:gd name="connsiteY15" fmla="*/ 700088 h 2800351"/>
              <a:gd name="connsiteX16" fmla="*/ 1943100 w 6304680"/>
              <a:gd name="connsiteY16" fmla="*/ 614363 h 2800351"/>
              <a:gd name="connsiteX17" fmla="*/ 1814513 w 6304680"/>
              <a:gd name="connsiteY17" fmla="*/ 528638 h 2800351"/>
              <a:gd name="connsiteX18" fmla="*/ 1757363 w 6304680"/>
              <a:gd name="connsiteY18" fmla="*/ 500063 h 2800351"/>
              <a:gd name="connsiteX19" fmla="*/ 1714500 w 6304680"/>
              <a:gd name="connsiteY19" fmla="*/ 471488 h 2800351"/>
              <a:gd name="connsiteX20" fmla="*/ 1643063 w 6304680"/>
              <a:gd name="connsiteY20" fmla="*/ 457200 h 2800351"/>
              <a:gd name="connsiteX21" fmla="*/ 1528763 w 6304680"/>
              <a:gd name="connsiteY21" fmla="*/ 414338 h 2800351"/>
              <a:gd name="connsiteX22" fmla="*/ 1200150 w 6304680"/>
              <a:gd name="connsiteY22" fmla="*/ 428625 h 2800351"/>
              <a:gd name="connsiteX23" fmla="*/ 1042988 w 6304680"/>
              <a:gd name="connsiteY23" fmla="*/ 471488 h 2800351"/>
              <a:gd name="connsiteX24" fmla="*/ 971550 w 6304680"/>
              <a:gd name="connsiteY24" fmla="*/ 485775 h 2800351"/>
              <a:gd name="connsiteX25" fmla="*/ 885825 w 6304680"/>
              <a:gd name="connsiteY25" fmla="*/ 542925 h 2800351"/>
              <a:gd name="connsiteX26" fmla="*/ 842963 w 6304680"/>
              <a:gd name="connsiteY26" fmla="*/ 571500 h 2800351"/>
              <a:gd name="connsiteX27" fmla="*/ 814388 w 6304680"/>
              <a:gd name="connsiteY27" fmla="*/ 614363 h 2800351"/>
              <a:gd name="connsiteX28" fmla="*/ 785813 w 6304680"/>
              <a:gd name="connsiteY28" fmla="*/ 700088 h 2800351"/>
              <a:gd name="connsiteX29" fmla="*/ 828675 w 6304680"/>
              <a:gd name="connsiteY29" fmla="*/ 871538 h 2800351"/>
              <a:gd name="connsiteX30" fmla="*/ 871538 w 6304680"/>
              <a:gd name="connsiteY30" fmla="*/ 914400 h 2800351"/>
              <a:gd name="connsiteX31" fmla="*/ 942975 w 6304680"/>
              <a:gd name="connsiteY31" fmla="*/ 985838 h 2800351"/>
              <a:gd name="connsiteX32" fmla="*/ 1014413 w 6304680"/>
              <a:gd name="connsiteY32" fmla="*/ 1042988 h 2800351"/>
              <a:gd name="connsiteX33" fmla="*/ 1100138 w 6304680"/>
              <a:gd name="connsiteY33" fmla="*/ 1100138 h 2800351"/>
              <a:gd name="connsiteX34" fmla="*/ 1243013 w 6304680"/>
              <a:gd name="connsiteY34" fmla="*/ 1143000 h 2800351"/>
              <a:gd name="connsiteX35" fmla="*/ 1300163 w 6304680"/>
              <a:gd name="connsiteY35" fmla="*/ 1171575 h 2800351"/>
              <a:gd name="connsiteX36" fmla="*/ 1457325 w 6304680"/>
              <a:gd name="connsiteY36" fmla="*/ 1200150 h 2800351"/>
              <a:gd name="connsiteX37" fmla="*/ 1771650 w 6304680"/>
              <a:gd name="connsiteY37" fmla="*/ 1228725 h 2800351"/>
              <a:gd name="connsiteX38" fmla="*/ 2786063 w 6304680"/>
              <a:gd name="connsiteY38" fmla="*/ 1214438 h 2800351"/>
              <a:gd name="connsiteX39" fmla="*/ 3671888 w 6304680"/>
              <a:gd name="connsiteY39" fmla="*/ 1185863 h 2800351"/>
              <a:gd name="connsiteX40" fmla="*/ 3800475 w 6304680"/>
              <a:gd name="connsiteY40" fmla="*/ 1171575 h 2800351"/>
              <a:gd name="connsiteX41" fmla="*/ 3929063 w 6304680"/>
              <a:gd name="connsiteY41" fmla="*/ 1157288 h 2800351"/>
              <a:gd name="connsiteX42" fmla="*/ 4043363 w 6304680"/>
              <a:gd name="connsiteY42" fmla="*/ 1143000 h 2800351"/>
              <a:gd name="connsiteX43" fmla="*/ 4286250 w 6304680"/>
              <a:gd name="connsiteY43" fmla="*/ 1128713 h 2800351"/>
              <a:gd name="connsiteX44" fmla="*/ 4514850 w 6304680"/>
              <a:gd name="connsiteY44" fmla="*/ 1100138 h 2800351"/>
              <a:gd name="connsiteX45" fmla="*/ 4586288 w 6304680"/>
              <a:gd name="connsiteY45" fmla="*/ 1085850 h 2800351"/>
              <a:gd name="connsiteX46" fmla="*/ 4643438 w 6304680"/>
              <a:gd name="connsiteY46" fmla="*/ 1057275 h 2800351"/>
              <a:gd name="connsiteX47" fmla="*/ 4657725 w 6304680"/>
              <a:gd name="connsiteY47" fmla="*/ 1000125 h 2800351"/>
              <a:gd name="connsiteX48" fmla="*/ 4714875 w 6304680"/>
              <a:gd name="connsiteY48" fmla="*/ 871538 h 2800351"/>
              <a:gd name="connsiteX49" fmla="*/ 4729163 w 6304680"/>
              <a:gd name="connsiteY49" fmla="*/ 785813 h 2800351"/>
              <a:gd name="connsiteX50" fmla="*/ 4714875 w 6304680"/>
              <a:gd name="connsiteY50" fmla="*/ 700088 h 2800351"/>
              <a:gd name="connsiteX51" fmla="*/ 4657725 w 6304680"/>
              <a:gd name="connsiteY51" fmla="*/ 671513 h 2800351"/>
              <a:gd name="connsiteX52" fmla="*/ 4572000 w 6304680"/>
              <a:gd name="connsiteY52" fmla="*/ 657225 h 2800351"/>
              <a:gd name="connsiteX53" fmla="*/ 4529138 w 6304680"/>
              <a:gd name="connsiteY53" fmla="*/ 642938 h 2800351"/>
              <a:gd name="connsiteX54" fmla="*/ 4257675 w 6304680"/>
              <a:gd name="connsiteY54" fmla="*/ 542925 h 2800351"/>
              <a:gd name="connsiteX55" fmla="*/ 3829050 w 6304680"/>
              <a:gd name="connsiteY55" fmla="*/ 557213 h 2800351"/>
              <a:gd name="connsiteX56" fmla="*/ 3786188 w 6304680"/>
              <a:gd name="connsiteY56" fmla="*/ 571500 h 2800351"/>
              <a:gd name="connsiteX57" fmla="*/ 3671888 w 6304680"/>
              <a:gd name="connsiteY57" fmla="*/ 600075 h 2800351"/>
              <a:gd name="connsiteX58" fmla="*/ 3586163 w 6304680"/>
              <a:gd name="connsiteY58" fmla="*/ 657225 h 2800351"/>
              <a:gd name="connsiteX59" fmla="*/ 3514725 w 6304680"/>
              <a:gd name="connsiteY59" fmla="*/ 728663 h 2800351"/>
              <a:gd name="connsiteX60" fmla="*/ 3543300 w 6304680"/>
              <a:gd name="connsiteY60" fmla="*/ 857250 h 2800351"/>
              <a:gd name="connsiteX61" fmla="*/ 3700463 w 6304680"/>
              <a:gd name="connsiteY61" fmla="*/ 985838 h 2800351"/>
              <a:gd name="connsiteX62" fmla="*/ 3814763 w 6304680"/>
              <a:gd name="connsiteY62" fmla="*/ 1114425 h 2800351"/>
              <a:gd name="connsiteX63" fmla="*/ 3857625 w 6304680"/>
              <a:gd name="connsiteY63" fmla="*/ 1128713 h 2800351"/>
              <a:gd name="connsiteX64" fmla="*/ 3943350 w 6304680"/>
              <a:gd name="connsiteY64" fmla="*/ 1185863 h 2800351"/>
              <a:gd name="connsiteX65" fmla="*/ 3986213 w 6304680"/>
              <a:gd name="connsiteY65" fmla="*/ 1214438 h 2800351"/>
              <a:gd name="connsiteX66" fmla="*/ 4100513 w 6304680"/>
              <a:gd name="connsiteY66" fmla="*/ 1243013 h 2800351"/>
              <a:gd name="connsiteX67" fmla="*/ 4786313 w 6304680"/>
              <a:gd name="connsiteY67" fmla="*/ 1228725 h 2800351"/>
              <a:gd name="connsiteX68" fmla="*/ 4943475 w 6304680"/>
              <a:gd name="connsiteY68" fmla="*/ 1200150 h 2800351"/>
              <a:gd name="connsiteX69" fmla="*/ 5029200 w 6304680"/>
              <a:gd name="connsiteY69" fmla="*/ 1171575 h 2800351"/>
              <a:gd name="connsiteX70" fmla="*/ 5114925 w 6304680"/>
              <a:gd name="connsiteY70" fmla="*/ 1157288 h 2800351"/>
              <a:gd name="connsiteX71" fmla="*/ 5157788 w 6304680"/>
              <a:gd name="connsiteY71" fmla="*/ 1128713 h 2800351"/>
              <a:gd name="connsiteX72" fmla="*/ 5329238 w 6304680"/>
              <a:gd name="connsiteY72" fmla="*/ 1100138 h 2800351"/>
              <a:gd name="connsiteX73" fmla="*/ 5414963 w 6304680"/>
              <a:gd name="connsiteY73" fmla="*/ 1085850 h 2800351"/>
              <a:gd name="connsiteX74" fmla="*/ 5500688 w 6304680"/>
              <a:gd name="connsiteY74" fmla="*/ 1057275 h 2800351"/>
              <a:gd name="connsiteX75" fmla="*/ 5543550 w 6304680"/>
              <a:gd name="connsiteY75" fmla="*/ 1042988 h 2800351"/>
              <a:gd name="connsiteX76" fmla="*/ 5600700 w 6304680"/>
              <a:gd name="connsiteY76" fmla="*/ 1028700 h 2800351"/>
              <a:gd name="connsiteX77" fmla="*/ 5614988 w 6304680"/>
              <a:gd name="connsiteY77" fmla="*/ 985838 h 2800351"/>
              <a:gd name="connsiteX78" fmla="*/ 5643563 w 6304680"/>
              <a:gd name="connsiteY78" fmla="*/ 942975 h 2800351"/>
              <a:gd name="connsiteX79" fmla="*/ 5672138 w 6304680"/>
              <a:gd name="connsiteY79" fmla="*/ 857250 h 2800351"/>
              <a:gd name="connsiteX80" fmla="*/ 5657850 w 6304680"/>
              <a:gd name="connsiteY80" fmla="*/ 342900 h 2800351"/>
              <a:gd name="connsiteX81" fmla="*/ 5500688 w 6304680"/>
              <a:gd name="connsiteY81" fmla="*/ 200025 h 2800351"/>
              <a:gd name="connsiteX82" fmla="*/ 5357813 w 6304680"/>
              <a:gd name="connsiteY82" fmla="*/ 142875 h 2800351"/>
              <a:gd name="connsiteX83" fmla="*/ 5072063 w 6304680"/>
              <a:gd name="connsiteY83" fmla="*/ 100013 h 2800351"/>
              <a:gd name="connsiteX84" fmla="*/ 4386263 w 6304680"/>
              <a:gd name="connsiteY84" fmla="*/ 28575 h 2800351"/>
              <a:gd name="connsiteX85" fmla="*/ 3829050 w 6304680"/>
              <a:gd name="connsiteY85" fmla="*/ 0 h 2800351"/>
              <a:gd name="connsiteX86" fmla="*/ 2843213 w 6304680"/>
              <a:gd name="connsiteY86" fmla="*/ 14288 h 2800351"/>
              <a:gd name="connsiteX87" fmla="*/ 2671763 w 6304680"/>
              <a:gd name="connsiteY87" fmla="*/ 42863 h 2800351"/>
              <a:gd name="connsiteX88" fmla="*/ 2543175 w 6304680"/>
              <a:gd name="connsiteY88" fmla="*/ 57150 h 2800351"/>
              <a:gd name="connsiteX89" fmla="*/ 2357438 w 6304680"/>
              <a:gd name="connsiteY89" fmla="*/ 85725 h 2800351"/>
              <a:gd name="connsiteX90" fmla="*/ 2286000 w 6304680"/>
              <a:gd name="connsiteY90" fmla="*/ 100013 h 2800351"/>
              <a:gd name="connsiteX91" fmla="*/ 2085975 w 6304680"/>
              <a:gd name="connsiteY91" fmla="*/ 114300 h 2800351"/>
              <a:gd name="connsiteX92" fmla="*/ 1971675 w 6304680"/>
              <a:gd name="connsiteY92" fmla="*/ 128588 h 2800351"/>
              <a:gd name="connsiteX93" fmla="*/ 1828800 w 6304680"/>
              <a:gd name="connsiteY93" fmla="*/ 142875 h 2800351"/>
              <a:gd name="connsiteX94" fmla="*/ 1671638 w 6304680"/>
              <a:gd name="connsiteY94" fmla="*/ 171450 h 2800351"/>
              <a:gd name="connsiteX95" fmla="*/ 1614488 w 6304680"/>
              <a:gd name="connsiteY95" fmla="*/ 185738 h 2800351"/>
              <a:gd name="connsiteX96" fmla="*/ 1514475 w 6304680"/>
              <a:gd name="connsiteY96" fmla="*/ 200025 h 2800351"/>
              <a:gd name="connsiteX97" fmla="*/ 1428750 w 6304680"/>
              <a:gd name="connsiteY97" fmla="*/ 228600 h 2800351"/>
              <a:gd name="connsiteX98" fmla="*/ 1300163 w 6304680"/>
              <a:gd name="connsiteY98" fmla="*/ 257175 h 2800351"/>
              <a:gd name="connsiteX99" fmla="*/ 1185863 w 6304680"/>
              <a:gd name="connsiteY99" fmla="*/ 314325 h 2800351"/>
              <a:gd name="connsiteX100" fmla="*/ 1143000 w 6304680"/>
              <a:gd name="connsiteY100" fmla="*/ 328613 h 2800351"/>
              <a:gd name="connsiteX101" fmla="*/ 1085850 w 6304680"/>
              <a:gd name="connsiteY101" fmla="*/ 357188 h 2800351"/>
              <a:gd name="connsiteX102" fmla="*/ 1042988 w 6304680"/>
              <a:gd name="connsiteY102" fmla="*/ 371475 h 2800351"/>
              <a:gd name="connsiteX103" fmla="*/ 985838 w 6304680"/>
              <a:gd name="connsiteY103" fmla="*/ 400050 h 2800351"/>
              <a:gd name="connsiteX104" fmla="*/ 900113 w 6304680"/>
              <a:gd name="connsiteY104" fmla="*/ 457200 h 2800351"/>
              <a:gd name="connsiteX105" fmla="*/ 842963 w 6304680"/>
              <a:gd name="connsiteY105" fmla="*/ 471488 h 2800351"/>
              <a:gd name="connsiteX106" fmla="*/ 800100 w 6304680"/>
              <a:gd name="connsiteY106" fmla="*/ 500063 h 2800351"/>
              <a:gd name="connsiteX107" fmla="*/ 742950 w 6304680"/>
              <a:gd name="connsiteY107" fmla="*/ 585788 h 2800351"/>
              <a:gd name="connsiteX108" fmla="*/ 785813 w 6304680"/>
              <a:gd name="connsiteY108" fmla="*/ 814388 h 2800351"/>
              <a:gd name="connsiteX109" fmla="*/ 857250 w 6304680"/>
              <a:gd name="connsiteY109" fmla="*/ 900113 h 2800351"/>
              <a:gd name="connsiteX110" fmla="*/ 914400 w 6304680"/>
              <a:gd name="connsiteY110" fmla="*/ 985838 h 2800351"/>
              <a:gd name="connsiteX111" fmla="*/ 1028700 w 6304680"/>
              <a:gd name="connsiteY111" fmla="*/ 1071563 h 2800351"/>
              <a:gd name="connsiteX112" fmla="*/ 1071563 w 6304680"/>
              <a:gd name="connsiteY112" fmla="*/ 1100138 h 2800351"/>
              <a:gd name="connsiteX113" fmla="*/ 1171575 w 6304680"/>
              <a:gd name="connsiteY113" fmla="*/ 1143000 h 2800351"/>
              <a:gd name="connsiteX114" fmla="*/ 1214438 w 6304680"/>
              <a:gd name="connsiteY114" fmla="*/ 1171575 h 2800351"/>
              <a:gd name="connsiteX115" fmla="*/ 1300163 w 6304680"/>
              <a:gd name="connsiteY115" fmla="*/ 1200150 h 2800351"/>
              <a:gd name="connsiteX116" fmla="*/ 1371600 w 6304680"/>
              <a:gd name="connsiteY116" fmla="*/ 1228725 h 2800351"/>
              <a:gd name="connsiteX117" fmla="*/ 1457325 w 6304680"/>
              <a:gd name="connsiteY117" fmla="*/ 1243013 h 2800351"/>
              <a:gd name="connsiteX118" fmla="*/ 1628775 w 6304680"/>
              <a:gd name="connsiteY118" fmla="*/ 1314450 h 2800351"/>
              <a:gd name="connsiteX119" fmla="*/ 1828800 w 6304680"/>
              <a:gd name="connsiteY119" fmla="*/ 1343025 h 2800351"/>
              <a:gd name="connsiteX120" fmla="*/ 1943100 w 6304680"/>
              <a:gd name="connsiteY120" fmla="*/ 1371600 h 2800351"/>
              <a:gd name="connsiteX121" fmla="*/ 2143125 w 6304680"/>
              <a:gd name="connsiteY121" fmla="*/ 1400175 h 2800351"/>
              <a:gd name="connsiteX122" fmla="*/ 2286000 w 6304680"/>
              <a:gd name="connsiteY122" fmla="*/ 1428750 h 2800351"/>
              <a:gd name="connsiteX123" fmla="*/ 3471863 w 6304680"/>
              <a:gd name="connsiteY123" fmla="*/ 1414463 h 2800351"/>
              <a:gd name="connsiteX124" fmla="*/ 3714750 w 6304680"/>
              <a:gd name="connsiteY124" fmla="*/ 1371600 h 2800351"/>
              <a:gd name="connsiteX125" fmla="*/ 3771900 w 6304680"/>
              <a:gd name="connsiteY125" fmla="*/ 1357313 h 2800351"/>
              <a:gd name="connsiteX126" fmla="*/ 4014788 w 6304680"/>
              <a:gd name="connsiteY126" fmla="*/ 1343025 h 2800351"/>
              <a:gd name="connsiteX127" fmla="*/ 4171950 w 6304680"/>
              <a:gd name="connsiteY127" fmla="*/ 1328738 h 2800351"/>
              <a:gd name="connsiteX128" fmla="*/ 4314825 w 6304680"/>
              <a:gd name="connsiteY128" fmla="*/ 1300163 h 2800351"/>
              <a:gd name="connsiteX129" fmla="*/ 4429125 w 6304680"/>
              <a:gd name="connsiteY129" fmla="*/ 1271588 h 2800351"/>
              <a:gd name="connsiteX130" fmla="*/ 4572000 w 6304680"/>
              <a:gd name="connsiteY130" fmla="*/ 1243013 h 2800351"/>
              <a:gd name="connsiteX131" fmla="*/ 4643438 w 6304680"/>
              <a:gd name="connsiteY131" fmla="*/ 1228725 h 2800351"/>
              <a:gd name="connsiteX132" fmla="*/ 4757738 w 6304680"/>
              <a:gd name="connsiteY132" fmla="*/ 1214438 h 2800351"/>
              <a:gd name="connsiteX133" fmla="*/ 4829175 w 6304680"/>
              <a:gd name="connsiteY133" fmla="*/ 1200150 h 2800351"/>
              <a:gd name="connsiteX134" fmla="*/ 5086350 w 6304680"/>
              <a:gd name="connsiteY134" fmla="*/ 1157288 h 2800351"/>
              <a:gd name="connsiteX135" fmla="*/ 5157788 w 6304680"/>
              <a:gd name="connsiteY135" fmla="*/ 1143000 h 2800351"/>
              <a:gd name="connsiteX136" fmla="*/ 5257800 w 6304680"/>
              <a:gd name="connsiteY136" fmla="*/ 1128713 h 2800351"/>
              <a:gd name="connsiteX137" fmla="*/ 5329238 w 6304680"/>
              <a:gd name="connsiteY137" fmla="*/ 1114425 h 2800351"/>
              <a:gd name="connsiteX138" fmla="*/ 5457825 w 6304680"/>
              <a:gd name="connsiteY138" fmla="*/ 1100138 h 2800351"/>
              <a:gd name="connsiteX139" fmla="*/ 5529263 w 6304680"/>
              <a:gd name="connsiteY139" fmla="*/ 1085850 h 2800351"/>
              <a:gd name="connsiteX140" fmla="*/ 5686425 w 6304680"/>
              <a:gd name="connsiteY140" fmla="*/ 1071563 h 2800351"/>
              <a:gd name="connsiteX141" fmla="*/ 5843588 w 6304680"/>
              <a:gd name="connsiteY141" fmla="*/ 1042988 h 2800351"/>
              <a:gd name="connsiteX142" fmla="*/ 6172200 w 6304680"/>
              <a:gd name="connsiteY142" fmla="*/ 1057275 h 2800351"/>
              <a:gd name="connsiteX143" fmla="*/ 6215063 w 6304680"/>
              <a:gd name="connsiteY143" fmla="*/ 1071563 h 2800351"/>
              <a:gd name="connsiteX144" fmla="*/ 6272213 w 6304680"/>
              <a:gd name="connsiteY144" fmla="*/ 1200150 h 2800351"/>
              <a:gd name="connsiteX145" fmla="*/ 6300787 w 6304680"/>
              <a:gd name="connsiteY145" fmla="*/ 1928813 h 2800351"/>
              <a:gd name="connsiteX146" fmla="*/ 6186488 w 6304680"/>
              <a:gd name="connsiteY146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528638 w 6304680"/>
              <a:gd name="connsiteY5" fmla="*/ 1200150 h 2800351"/>
              <a:gd name="connsiteX6" fmla="*/ 628650 w 6304680"/>
              <a:gd name="connsiteY6" fmla="*/ 1228725 h 2800351"/>
              <a:gd name="connsiteX7" fmla="*/ 700088 w 6304680"/>
              <a:gd name="connsiteY7" fmla="*/ 1243013 h 2800351"/>
              <a:gd name="connsiteX8" fmla="*/ 1771650 w 6304680"/>
              <a:gd name="connsiteY8" fmla="*/ 1257300 h 2800351"/>
              <a:gd name="connsiteX9" fmla="*/ 1885950 w 6304680"/>
              <a:gd name="connsiteY9" fmla="*/ 1228725 h 2800351"/>
              <a:gd name="connsiteX10" fmla="*/ 1943100 w 6304680"/>
              <a:gd name="connsiteY10" fmla="*/ 1185863 h 2800351"/>
              <a:gd name="connsiteX11" fmla="*/ 2028825 w 6304680"/>
              <a:gd name="connsiteY11" fmla="*/ 1128713 h 2800351"/>
              <a:gd name="connsiteX12" fmla="*/ 2114550 w 6304680"/>
              <a:gd name="connsiteY12" fmla="*/ 957263 h 2800351"/>
              <a:gd name="connsiteX13" fmla="*/ 2128838 w 6304680"/>
              <a:gd name="connsiteY13" fmla="*/ 914400 h 2800351"/>
              <a:gd name="connsiteX14" fmla="*/ 2071688 w 6304680"/>
              <a:gd name="connsiteY14" fmla="*/ 785813 h 2800351"/>
              <a:gd name="connsiteX15" fmla="*/ 2028825 w 6304680"/>
              <a:gd name="connsiteY15" fmla="*/ 700088 h 2800351"/>
              <a:gd name="connsiteX16" fmla="*/ 1943100 w 6304680"/>
              <a:gd name="connsiteY16" fmla="*/ 614363 h 2800351"/>
              <a:gd name="connsiteX17" fmla="*/ 1814513 w 6304680"/>
              <a:gd name="connsiteY17" fmla="*/ 528638 h 2800351"/>
              <a:gd name="connsiteX18" fmla="*/ 1757363 w 6304680"/>
              <a:gd name="connsiteY18" fmla="*/ 500063 h 2800351"/>
              <a:gd name="connsiteX19" fmla="*/ 1714500 w 6304680"/>
              <a:gd name="connsiteY19" fmla="*/ 471488 h 2800351"/>
              <a:gd name="connsiteX20" fmla="*/ 1643063 w 6304680"/>
              <a:gd name="connsiteY20" fmla="*/ 457200 h 2800351"/>
              <a:gd name="connsiteX21" fmla="*/ 1528763 w 6304680"/>
              <a:gd name="connsiteY21" fmla="*/ 414338 h 2800351"/>
              <a:gd name="connsiteX22" fmla="*/ 1200150 w 6304680"/>
              <a:gd name="connsiteY22" fmla="*/ 428625 h 2800351"/>
              <a:gd name="connsiteX23" fmla="*/ 1042988 w 6304680"/>
              <a:gd name="connsiteY23" fmla="*/ 471488 h 2800351"/>
              <a:gd name="connsiteX24" fmla="*/ 971550 w 6304680"/>
              <a:gd name="connsiteY24" fmla="*/ 485775 h 2800351"/>
              <a:gd name="connsiteX25" fmla="*/ 885825 w 6304680"/>
              <a:gd name="connsiteY25" fmla="*/ 542925 h 2800351"/>
              <a:gd name="connsiteX26" fmla="*/ 842963 w 6304680"/>
              <a:gd name="connsiteY26" fmla="*/ 571500 h 2800351"/>
              <a:gd name="connsiteX27" fmla="*/ 814388 w 6304680"/>
              <a:gd name="connsiteY27" fmla="*/ 614363 h 2800351"/>
              <a:gd name="connsiteX28" fmla="*/ 785813 w 6304680"/>
              <a:gd name="connsiteY28" fmla="*/ 700088 h 2800351"/>
              <a:gd name="connsiteX29" fmla="*/ 828675 w 6304680"/>
              <a:gd name="connsiteY29" fmla="*/ 871538 h 2800351"/>
              <a:gd name="connsiteX30" fmla="*/ 871538 w 6304680"/>
              <a:gd name="connsiteY30" fmla="*/ 914400 h 2800351"/>
              <a:gd name="connsiteX31" fmla="*/ 942975 w 6304680"/>
              <a:gd name="connsiteY31" fmla="*/ 985838 h 2800351"/>
              <a:gd name="connsiteX32" fmla="*/ 1014413 w 6304680"/>
              <a:gd name="connsiteY32" fmla="*/ 1042988 h 2800351"/>
              <a:gd name="connsiteX33" fmla="*/ 1100138 w 6304680"/>
              <a:gd name="connsiteY33" fmla="*/ 1100138 h 2800351"/>
              <a:gd name="connsiteX34" fmla="*/ 1243013 w 6304680"/>
              <a:gd name="connsiteY34" fmla="*/ 1143000 h 2800351"/>
              <a:gd name="connsiteX35" fmla="*/ 1300163 w 6304680"/>
              <a:gd name="connsiteY35" fmla="*/ 1171575 h 2800351"/>
              <a:gd name="connsiteX36" fmla="*/ 1457325 w 6304680"/>
              <a:gd name="connsiteY36" fmla="*/ 1200150 h 2800351"/>
              <a:gd name="connsiteX37" fmla="*/ 1771650 w 6304680"/>
              <a:gd name="connsiteY37" fmla="*/ 1228725 h 2800351"/>
              <a:gd name="connsiteX38" fmla="*/ 2786063 w 6304680"/>
              <a:gd name="connsiteY38" fmla="*/ 1214438 h 2800351"/>
              <a:gd name="connsiteX39" fmla="*/ 3671888 w 6304680"/>
              <a:gd name="connsiteY39" fmla="*/ 1185863 h 2800351"/>
              <a:gd name="connsiteX40" fmla="*/ 3800475 w 6304680"/>
              <a:gd name="connsiteY40" fmla="*/ 1171575 h 2800351"/>
              <a:gd name="connsiteX41" fmla="*/ 3929063 w 6304680"/>
              <a:gd name="connsiteY41" fmla="*/ 1157288 h 2800351"/>
              <a:gd name="connsiteX42" fmla="*/ 4043363 w 6304680"/>
              <a:gd name="connsiteY42" fmla="*/ 1143000 h 2800351"/>
              <a:gd name="connsiteX43" fmla="*/ 4286250 w 6304680"/>
              <a:gd name="connsiteY43" fmla="*/ 1128713 h 2800351"/>
              <a:gd name="connsiteX44" fmla="*/ 4514850 w 6304680"/>
              <a:gd name="connsiteY44" fmla="*/ 1100138 h 2800351"/>
              <a:gd name="connsiteX45" fmla="*/ 4586288 w 6304680"/>
              <a:gd name="connsiteY45" fmla="*/ 1085850 h 2800351"/>
              <a:gd name="connsiteX46" fmla="*/ 4643438 w 6304680"/>
              <a:gd name="connsiteY46" fmla="*/ 1057275 h 2800351"/>
              <a:gd name="connsiteX47" fmla="*/ 4657725 w 6304680"/>
              <a:gd name="connsiteY47" fmla="*/ 1000125 h 2800351"/>
              <a:gd name="connsiteX48" fmla="*/ 4714875 w 6304680"/>
              <a:gd name="connsiteY48" fmla="*/ 871538 h 2800351"/>
              <a:gd name="connsiteX49" fmla="*/ 4729163 w 6304680"/>
              <a:gd name="connsiteY49" fmla="*/ 785813 h 2800351"/>
              <a:gd name="connsiteX50" fmla="*/ 4714875 w 6304680"/>
              <a:gd name="connsiteY50" fmla="*/ 700088 h 2800351"/>
              <a:gd name="connsiteX51" fmla="*/ 4657725 w 6304680"/>
              <a:gd name="connsiteY51" fmla="*/ 671513 h 2800351"/>
              <a:gd name="connsiteX52" fmla="*/ 4572000 w 6304680"/>
              <a:gd name="connsiteY52" fmla="*/ 657225 h 2800351"/>
              <a:gd name="connsiteX53" fmla="*/ 4457701 w 6304680"/>
              <a:gd name="connsiteY53" fmla="*/ 614363 h 2800351"/>
              <a:gd name="connsiteX54" fmla="*/ 4257675 w 6304680"/>
              <a:gd name="connsiteY54" fmla="*/ 542925 h 2800351"/>
              <a:gd name="connsiteX55" fmla="*/ 3829050 w 6304680"/>
              <a:gd name="connsiteY55" fmla="*/ 557213 h 2800351"/>
              <a:gd name="connsiteX56" fmla="*/ 3786188 w 6304680"/>
              <a:gd name="connsiteY56" fmla="*/ 571500 h 2800351"/>
              <a:gd name="connsiteX57" fmla="*/ 3671888 w 6304680"/>
              <a:gd name="connsiteY57" fmla="*/ 600075 h 2800351"/>
              <a:gd name="connsiteX58" fmla="*/ 3586163 w 6304680"/>
              <a:gd name="connsiteY58" fmla="*/ 657225 h 2800351"/>
              <a:gd name="connsiteX59" fmla="*/ 3514725 w 6304680"/>
              <a:gd name="connsiteY59" fmla="*/ 728663 h 2800351"/>
              <a:gd name="connsiteX60" fmla="*/ 3543300 w 6304680"/>
              <a:gd name="connsiteY60" fmla="*/ 857250 h 2800351"/>
              <a:gd name="connsiteX61" fmla="*/ 3700463 w 6304680"/>
              <a:gd name="connsiteY61" fmla="*/ 985838 h 2800351"/>
              <a:gd name="connsiteX62" fmla="*/ 3814763 w 6304680"/>
              <a:gd name="connsiteY62" fmla="*/ 1114425 h 2800351"/>
              <a:gd name="connsiteX63" fmla="*/ 3857625 w 6304680"/>
              <a:gd name="connsiteY63" fmla="*/ 1128713 h 2800351"/>
              <a:gd name="connsiteX64" fmla="*/ 3943350 w 6304680"/>
              <a:gd name="connsiteY64" fmla="*/ 1185863 h 2800351"/>
              <a:gd name="connsiteX65" fmla="*/ 3986213 w 6304680"/>
              <a:gd name="connsiteY65" fmla="*/ 1214438 h 2800351"/>
              <a:gd name="connsiteX66" fmla="*/ 4100513 w 6304680"/>
              <a:gd name="connsiteY66" fmla="*/ 1243013 h 2800351"/>
              <a:gd name="connsiteX67" fmla="*/ 4786313 w 6304680"/>
              <a:gd name="connsiteY67" fmla="*/ 1228725 h 2800351"/>
              <a:gd name="connsiteX68" fmla="*/ 4943475 w 6304680"/>
              <a:gd name="connsiteY68" fmla="*/ 1200150 h 2800351"/>
              <a:gd name="connsiteX69" fmla="*/ 5029200 w 6304680"/>
              <a:gd name="connsiteY69" fmla="*/ 1171575 h 2800351"/>
              <a:gd name="connsiteX70" fmla="*/ 5114925 w 6304680"/>
              <a:gd name="connsiteY70" fmla="*/ 1157288 h 2800351"/>
              <a:gd name="connsiteX71" fmla="*/ 5157788 w 6304680"/>
              <a:gd name="connsiteY71" fmla="*/ 1128713 h 2800351"/>
              <a:gd name="connsiteX72" fmla="*/ 5329238 w 6304680"/>
              <a:gd name="connsiteY72" fmla="*/ 1100138 h 2800351"/>
              <a:gd name="connsiteX73" fmla="*/ 5414963 w 6304680"/>
              <a:gd name="connsiteY73" fmla="*/ 1085850 h 2800351"/>
              <a:gd name="connsiteX74" fmla="*/ 5500688 w 6304680"/>
              <a:gd name="connsiteY74" fmla="*/ 1057275 h 2800351"/>
              <a:gd name="connsiteX75" fmla="*/ 5543550 w 6304680"/>
              <a:gd name="connsiteY75" fmla="*/ 1042988 h 2800351"/>
              <a:gd name="connsiteX76" fmla="*/ 5600700 w 6304680"/>
              <a:gd name="connsiteY76" fmla="*/ 1028700 h 2800351"/>
              <a:gd name="connsiteX77" fmla="*/ 5614988 w 6304680"/>
              <a:gd name="connsiteY77" fmla="*/ 985838 h 2800351"/>
              <a:gd name="connsiteX78" fmla="*/ 5643563 w 6304680"/>
              <a:gd name="connsiteY78" fmla="*/ 942975 h 2800351"/>
              <a:gd name="connsiteX79" fmla="*/ 5672138 w 6304680"/>
              <a:gd name="connsiteY79" fmla="*/ 857250 h 2800351"/>
              <a:gd name="connsiteX80" fmla="*/ 5657850 w 6304680"/>
              <a:gd name="connsiteY80" fmla="*/ 342900 h 2800351"/>
              <a:gd name="connsiteX81" fmla="*/ 5500688 w 6304680"/>
              <a:gd name="connsiteY81" fmla="*/ 200025 h 2800351"/>
              <a:gd name="connsiteX82" fmla="*/ 5357813 w 6304680"/>
              <a:gd name="connsiteY82" fmla="*/ 142875 h 2800351"/>
              <a:gd name="connsiteX83" fmla="*/ 5072063 w 6304680"/>
              <a:gd name="connsiteY83" fmla="*/ 100013 h 2800351"/>
              <a:gd name="connsiteX84" fmla="*/ 4386263 w 6304680"/>
              <a:gd name="connsiteY84" fmla="*/ 28575 h 2800351"/>
              <a:gd name="connsiteX85" fmla="*/ 3829050 w 6304680"/>
              <a:gd name="connsiteY85" fmla="*/ 0 h 2800351"/>
              <a:gd name="connsiteX86" fmla="*/ 2843213 w 6304680"/>
              <a:gd name="connsiteY86" fmla="*/ 14288 h 2800351"/>
              <a:gd name="connsiteX87" fmla="*/ 2671763 w 6304680"/>
              <a:gd name="connsiteY87" fmla="*/ 42863 h 2800351"/>
              <a:gd name="connsiteX88" fmla="*/ 2543175 w 6304680"/>
              <a:gd name="connsiteY88" fmla="*/ 57150 h 2800351"/>
              <a:gd name="connsiteX89" fmla="*/ 2357438 w 6304680"/>
              <a:gd name="connsiteY89" fmla="*/ 85725 h 2800351"/>
              <a:gd name="connsiteX90" fmla="*/ 2286000 w 6304680"/>
              <a:gd name="connsiteY90" fmla="*/ 100013 h 2800351"/>
              <a:gd name="connsiteX91" fmla="*/ 2085975 w 6304680"/>
              <a:gd name="connsiteY91" fmla="*/ 114300 h 2800351"/>
              <a:gd name="connsiteX92" fmla="*/ 1971675 w 6304680"/>
              <a:gd name="connsiteY92" fmla="*/ 128588 h 2800351"/>
              <a:gd name="connsiteX93" fmla="*/ 1828800 w 6304680"/>
              <a:gd name="connsiteY93" fmla="*/ 142875 h 2800351"/>
              <a:gd name="connsiteX94" fmla="*/ 1671638 w 6304680"/>
              <a:gd name="connsiteY94" fmla="*/ 171450 h 2800351"/>
              <a:gd name="connsiteX95" fmla="*/ 1614488 w 6304680"/>
              <a:gd name="connsiteY95" fmla="*/ 185738 h 2800351"/>
              <a:gd name="connsiteX96" fmla="*/ 1514475 w 6304680"/>
              <a:gd name="connsiteY96" fmla="*/ 200025 h 2800351"/>
              <a:gd name="connsiteX97" fmla="*/ 1428750 w 6304680"/>
              <a:gd name="connsiteY97" fmla="*/ 228600 h 2800351"/>
              <a:gd name="connsiteX98" fmla="*/ 1300163 w 6304680"/>
              <a:gd name="connsiteY98" fmla="*/ 257175 h 2800351"/>
              <a:gd name="connsiteX99" fmla="*/ 1185863 w 6304680"/>
              <a:gd name="connsiteY99" fmla="*/ 314325 h 2800351"/>
              <a:gd name="connsiteX100" fmla="*/ 1143000 w 6304680"/>
              <a:gd name="connsiteY100" fmla="*/ 328613 h 2800351"/>
              <a:gd name="connsiteX101" fmla="*/ 1085850 w 6304680"/>
              <a:gd name="connsiteY101" fmla="*/ 357188 h 2800351"/>
              <a:gd name="connsiteX102" fmla="*/ 1042988 w 6304680"/>
              <a:gd name="connsiteY102" fmla="*/ 371475 h 2800351"/>
              <a:gd name="connsiteX103" fmla="*/ 985838 w 6304680"/>
              <a:gd name="connsiteY103" fmla="*/ 400050 h 2800351"/>
              <a:gd name="connsiteX104" fmla="*/ 900113 w 6304680"/>
              <a:gd name="connsiteY104" fmla="*/ 457200 h 2800351"/>
              <a:gd name="connsiteX105" fmla="*/ 842963 w 6304680"/>
              <a:gd name="connsiteY105" fmla="*/ 471488 h 2800351"/>
              <a:gd name="connsiteX106" fmla="*/ 800100 w 6304680"/>
              <a:gd name="connsiteY106" fmla="*/ 500063 h 2800351"/>
              <a:gd name="connsiteX107" fmla="*/ 742950 w 6304680"/>
              <a:gd name="connsiteY107" fmla="*/ 585788 h 2800351"/>
              <a:gd name="connsiteX108" fmla="*/ 785813 w 6304680"/>
              <a:gd name="connsiteY108" fmla="*/ 814388 h 2800351"/>
              <a:gd name="connsiteX109" fmla="*/ 857250 w 6304680"/>
              <a:gd name="connsiteY109" fmla="*/ 900113 h 2800351"/>
              <a:gd name="connsiteX110" fmla="*/ 914400 w 6304680"/>
              <a:gd name="connsiteY110" fmla="*/ 985838 h 2800351"/>
              <a:gd name="connsiteX111" fmla="*/ 1028700 w 6304680"/>
              <a:gd name="connsiteY111" fmla="*/ 1071563 h 2800351"/>
              <a:gd name="connsiteX112" fmla="*/ 1071563 w 6304680"/>
              <a:gd name="connsiteY112" fmla="*/ 1100138 h 2800351"/>
              <a:gd name="connsiteX113" fmla="*/ 1171575 w 6304680"/>
              <a:gd name="connsiteY113" fmla="*/ 1143000 h 2800351"/>
              <a:gd name="connsiteX114" fmla="*/ 1214438 w 6304680"/>
              <a:gd name="connsiteY114" fmla="*/ 1171575 h 2800351"/>
              <a:gd name="connsiteX115" fmla="*/ 1300163 w 6304680"/>
              <a:gd name="connsiteY115" fmla="*/ 1200150 h 2800351"/>
              <a:gd name="connsiteX116" fmla="*/ 1371600 w 6304680"/>
              <a:gd name="connsiteY116" fmla="*/ 1228725 h 2800351"/>
              <a:gd name="connsiteX117" fmla="*/ 1457325 w 6304680"/>
              <a:gd name="connsiteY117" fmla="*/ 1243013 h 2800351"/>
              <a:gd name="connsiteX118" fmla="*/ 1628775 w 6304680"/>
              <a:gd name="connsiteY118" fmla="*/ 1314450 h 2800351"/>
              <a:gd name="connsiteX119" fmla="*/ 1828800 w 6304680"/>
              <a:gd name="connsiteY119" fmla="*/ 1343025 h 2800351"/>
              <a:gd name="connsiteX120" fmla="*/ 1943100 w 6304680"/>
              <a:gd name="connsiteY120" fmla="*/ 1371600 h 2800351"/>
              <a:gd name="connsiteX121" fmla="*/ 2143125 w 6304680"/>
              <a:gd name="connsiteY121" fmla="*/ 1400175 h 2800351"/>
              <a:gd name="connsiteX122" fmla="*/ 2286000 w 6304680"/>
              <a:gd name="connsiteY122" fmla="*/ 1428750 h 2800351"/>
              <a:gd name="connsiteX123" fmla="*/ 3471863 w 6304680"/>
              <a:gd name="connsiteY123" fmla="*/ 1414463 h 2800351"/>
              <a:gd name="connsiteX124" fmla="*/ 3714750 w 6304680"/>
              <a:gd name="connsiteY124" fmla="*/ 1371600 h 2800351"/>
              <a:gd name="connsiteX125" fmla="*/ 3771900 w 6304680"/>
              <a:gd name="connsiteY125" fmla="*/ 1357313 h 2800351"/>
              <a:gd name="connsiteX126" fmla="*/ 4014788 w 6304680"/>
              <a:gd name="connsiteY126" fmla="*/ 1343025 h 2800351"/>
              <a:gd name="connsiteX127" fmla="*/ 4171950 w 6304680"/>
              <a:gd name="connsiteY127" fmla="*/ 1328738 h 2800351"/>
              <a:gd name="connsiteX128" fmla="*/ 4314825 w 6304680"/>
              <a:gd name="connsiteY128" fmla="*/ 1300163 h 2800351"/>
              <a:gd name="connsiteX129" fmla="*/ 4429125 w 6304680"/>
              <a:gd name="connsiteY129" fmla="*/ 1271588 h 2800351"/>
              <a:gd name="connsiteX130" fmla="*/ 4572000 w 6304680"/>
              <a:gd name="connsiteY130" fmla="*/ 1243013 h 2800351"/>
              <a:gd name="connsiteX131" fmla="*/ 4643438 w 6304680"/>
              <a:gd name="connsiteY131" fmla="*/ 1228725 h 2800351"/>
              <a:gd name="connsiteX132" fmla="*/ 4757738 w 6304680"/>
              <a:gd name="connsiteY132" fmla="*/ 1214438 h 2800351"/>
              <a:gd name="connsiteX133" fmla="*/ 4829175 w 6304680"/>
              <a:gd name="connsiteY133" fmla="*/ 1200150 h 2800351"/>
              <a:gd name="connsiteX134" fmla="*/ 5086350 w 6304680"/>
              <a:gd name="connsiteY134" fmla="*/ 1157288 h 2800351"/>
              <a:gd name="connsiteX135" fmla="*/ 5157788 w 6304680"/>
              <a:gd name="connsiteY135" fmla="*/ 1143000 h 2800351"/>
              <a:gd name="connsiteX136" fmla="*/ 5257800 w 6304680"/>
              <a:gd name="connsiteY136" fmla="*/ 1128713 h 2800351"/>
              <a:gd name="connsiteX137" fmla="*/ 5329238 w 6304680"/>
              <a:gd name="connsiteY137" fmla="*/ 1114425 h 2800351"/>
              <a:gd name="connsiteX138" fmla="*/ 5457825 w 6304680"/>
              <a:gd name="connsiteY138" fmla="*/ 1100138 h 2800351"/>
              <a:gd name="connsiteX139" fmla="*/ 5529263 w 6304680"/>
              <a:gd name="connsiteY139" fmla="*/ 1085850 h 2800351"/>
              <a:gd name="connsiteX140" fmla="*/ 5686425 w 6304680"/>
              <a:gd name="connsiteY140" fmla="*/ 1071563 h 2800351"/>
              <a:gd name="connsiteX141" fmla="*/ 5843588 w 6304680"/>
              <a:gd name="connsiteY141" fmla="*/ 1042988 h 2800351"/>
              <a:gd name="connsiteX142" fmla="*/ 6172200 w 6304680"/>
              <a:gd name="connsiteY142" fmla="*/ 1057275 h 2800351"/>
              <a:gd name="connsiteX143" fmla="*/ 6215063 w 6304680"/>
              <a:gd name="connsiteY143" fmla="*/ 1071563 h 2800351"/>
              <a:gd name="connsiteX144" fmla="*/ 6272213 w 6304680"/>
              <a:gd name="connsiteY144" fmla="*/ 1200150 h 2800351"/>
              <a:gd name="connsiteX145" fmla="*/ 6300787 w 6304680"/>
              <a:gd name="connsiteY145" fmla="*/ 1928813 h 2800351"/>
              <a:gd name="connsiteX146" fmla="*/ 6186488 w 6304680"/>
              <a:gd name="connsiteY146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628650 w 6304680"/>
              <a:gd name="connsiteY5" fmla="*/ 1228725 h 2800351"/>
              <a:gd name="connsiteX6" fmla="*/ 700088 w 6304680"/>
              <a:gd name="connsiteY6" fmla="*/ 1243013 h 2800351"/>
              <a:gd name="connsiteX7" fmla="*/ 1771650 w 6304680"/>
              <a:gd name="connsiteY7" fmla="*/ 1257300 h 2800351"/>
              <a:gd name="connsiteX8" fmla="*/ 1885950 w 6304680"/>
              <a:gd name="connsiteY8" fmla="*/ 1228725 h 2800351"/>
              <a:gd name="connsiteX9" fmla="*/ 1943100 w 6304680"/>
              <a:gd name="connsiteY9" fmla="*/ 1185863 h 2800351"/>
              <a:gd name="connsiteX10" fmla="*/ 2028825 w 6304680"/>
              <a:gd name="connsiteY10" fmla="*/ 1128713 h 2800351"/>
              <a:gd name="connsiteX11" fmla="*/ 2114550 w 6304680"/>
              <a:gd name="connsiteY11" fmla="*/ 957263 h 2800351"/>
              <a:gd name="connsiteX12" fmla="*/ 2128838 w 6304680"/>
              <a:gd name="connsiteY12" fmla="*/ 914400 h 2800351"/>
              <a:gd name="connsiteX13" fmla="*/ 2071688 w 6304680"/>
              <a:gd name="connsiteY13" fmla="*/ 785813 h 2800351"/>
              <a:gd name="connsiteX14" fmla="*/ 2028825 w 6304680"/>
              <a:gd name="connsiteY14" fmla="*/ 700088 h 2800351"/>
              <a:gd name="connsiteX15" fmla="*/ 1943100 w 6304680"/>
              <a:gd name="connsiteY15" fmla="*/ 614363 h 2800351"/>
              <a:gd name="connsiteX16" fmla="*/ 1814513 w 6304680"/>
              <a:gd name="connsiteY16" fmla="*/ 528638 h 2800351"/>
              <a:gd name="connsiteX17" fmla="*/ 1757363 w 6304680"/>
              <a:gd name="connsiteY17" fmla="*/ 500063 h 2800351"/>
              <a:gd name="connsiteX18" fmla="*/ 1714500 w 6304680"/>
              <a:gd name="connsiteY18" fmla="*/ 471488 h 2800351"/>
              <a:gd name="connsiteX19" fmla="*/ 1643063 w 6304680"/>
              <a:gd name="connsiteY19" fmla="*/ 457200 h 2800351"/>
              <a:gd name="connsiteX20" fmla="*/ 1528763 w 6304680"/>
              <a:gd name="connsiteY20" fmla="*/ 414338 h 2800351"/>
              <a:gd name="connsiteX21" fmla="*/ 1200150 w 6304680"/>
              <a:gd name="connsiteY21" fmla="*/ 428625 h 2800351"/>
              <a:gd name="connsiteX22" fmla="*/ 1042988 w 6304680"/>
              <a:gd name="connsiteY22" fmla="*/ 471488 h 2800351"/>
              <a:gd name="connsiteX23" fmla="*/ 971550 w 6304680"/>
              <a:gd name="connsiteY23" fmla="*/ 485775 h 2800351"/>
              <a:gd name="connsiteX24" fmla="*/ 885825 w 6304680"/>
              <a:gd name="connsiteY24" fmla="*/ 542925 h 2800351"/>
              <a:gd name="connsiteX25" fmla="*/ 842963 w 6304680"/>
              <a:gd name="connsiteY25" fmla="*/ 571500 h 2800351"/>
              <a:gd name="connsiteX26" fmla="*/ 814388 w 6304680"/>
              <a:gd name="connsiteY26" fmla="*/ 614363 h 2800351"/>
              <a:gd name="connsiteX27" fmla="*/ 785813 w 6304680"/>
              <a:gd name="connsiteY27" fmla="*/ 700088 h 2800351"/>
              <a:gd name="connsiteX28" fmla="*/ 828675 w 6304680"/>
              <a:gd name="connsiteY28" fmla="*/ 871538 h 2800351"/>
              <a:gd name="connsiteX29" fmla="*/ 871538 w 6304680"/>
              <a:gd name="connsiteY29" fmla="*/ 914400 h 2800351"/>
              <a:gd name="connsiteX30" fmla="*/ 942975 w 6304680"/>
              <a:gd name="connsiteY30" fmla="*/ 985838 h 2800351"/>
              <a:gd name="connsiteX31" fmla="*/ 1014413 w 6304680"/>
              <a:gd name="connsiteY31" fmla="*/ 1042988 h 2800351"/>
              <a:gd name="connsiteX32" fmla="*/ 1100138 w 6304680"/>
              <a:gd name="connsiteY32" fmla="*/ 1100138 h 2800351"/>
              <a:gd name="connsiteX33" fmla="*/ 1243013 w 6304680"/>
              <a:gd name="connsiteY33" fmla="*/ 1143000 h 2800351"/>
              <a:gd name="connsiteX34" fmla="*/ 1300163 w 6304680"/>
              <a:gd name="connsiteY34" fmla="*/ 1171575 h 2800351"/>
              <a:gd name="connsiteX35" fmla="*/ 1457325 w 6304680"/>
              <a:gd name="connsiteY35" fmla="*/ 1200150 h 2800351"/>
              <a:gd name="connsiteX36" fmla="*/ 1771650 w 6304680"/>
              <a:gd name="connsiteY36" fmla="*/ 1228725 h 2800351"/>
              <a:gd name="connsiteX37" fmla="*/ 2786063 w 6304680"/>
              <a:gd name="connsiteY37" fmla="*/ 1214438 h 2800351"/>
              <a:gd name="connsiteX38" fmla="*/ 3671888 w 6304680"/>
              <a:gd name="connsiteY38" fmla="*/ 1185863 h 2800351"/>
              <a:gd name="connsiteX39" fmla="*/ 3800475 w 6304680"/>
              <a:gd name="connsiteY39" fmla="*/ 1171575 h 2800351"/>
              <a:gd name="connsiteX40" fmla="*/ 3929063 w 6304680"/>
              <a:gd name="connsiteY40" fmla="*/ 1157288 h 2800351"/>
              <a:gd name="connsiteX41" fmla="*/ 4043363 w 6304680"/>
              <a:gd name="connsiteY41" fmla="*/ 1143000 h 2800351"/>
              <a:gd name="connsiteX42" fmla="*/ 4286250 w 6304680"/>
              <a:gd name="connsiteY42" fmla="*/ 1128713 h 2800351"/>
              <a:gd name="connsiteX43" fmla="*/ 4514850 w 6304680"/>
              <a:gd name="connsiteY43" fmla="*/ 1100138 h 2800351"/>
              <a:gd name="connsiteX44" fmla="*/ 4586288 w 6304680"/>
              <a:gd name="connsiteY44" fmla="*/ 1085850 h 2800351"/>
              <a:gd name="connsiteX45" fmla="*/ 4643438 w 6304680"/>
              <a:gd name="connsiteY45" fmla="*/ 1057275 h 2800351"/>
              <a:gd name="connsiteX46" fmla="*/ 4657725 w 6304680"/>
              <a:gd name="connsiteY46" fmla="*/ 1000125 h 2800351"/>
              <a:gd name="connsiteX47" fmla="*/ 4714875 w 6304680"/>
              <a:gd name="connsiteY47" fmla="*/ 871538 h 2800351"/>
              <a:gd name="connsiteX48" fmla="*/ 4729163 w 6304680"/>
              <a:gd name="connsiteY48" fmla="*/ 785813 h 2800351"/>
              <a:gd name="connsiteX49" fmla="*/ 4714875 w 6304680"/>
              <a:gd name="connsiteY49" fmla="*/ 700088 h 2800351"/>
              <a:gd name="connsiteX50" fmla="*/ 4657725 w 6304680"/>
              <a:gd name="connsiteY50" fmla="*/ 671513 h 2800351"/>
              <a:gd name="connsiteX51" fmla="*/ 4572000 w 6304680"/>
              <a:gd name="connsiteY51" fmla="*/ 657225 h 2800351"/>
              <a:gd name="connsiteX52" fmla="*/ 4457701 w 6304680"/>
              <a:gd name="connsiteY52" fmla="*/ 614363 h 2800351"/>
              <a:gd name="connsiteX53" fmla="*/ 4257675 w 6304680"/>
              <a:gd name="connsiteY53" fmla="*/ 542925 h 2800351"/>
              <a:gd name="connsiteX54" fmla="*/ 3829050 w 6304680"/>
              <a:gd name="connsiteY54" fmla="*/ 557213 h 2800351"/>
              <a:gd name="connsiteX55" fmla="*/ 3786188 w 6304680"/>
              <a:gd name="connsiteY55" fmla="*/ 571500 h 2800351"/>
              <a:gd name="connsiteX56" fmla="*/ 3671888 w 6304680"/>
              <a:gd name="connsiteY56" fmla="*/ 600075 h 2800351"/>
              <a:gd name="connsiteX57" fmla="*/ 3586163 w 6304680"/>
              <a:gd name="connsiteY57" fmla="*/ 657225 h 2800351"/>
              <a:gd name="connsiteX58" fmla="*/ 3514725 w 6304680"/>
              <a:gd name="connsiteY58" fmla="*/ 728663 h 2800351"/>
              <a:gd name="connsiteX59" fmla="*/ 3543300 w 6304680"/>
              <a:gd name="connsiteY59" fmla="*/ 857250 h 2800351"/>
              <a:gd name="connsiteX60" fmla="*/ 3700463 w 6304680"/>
              <a:gd name="connsiteY60" fmla="*/ 985838 h 2800351"/>
              <a:gd name="connsiteX61" fmla="*/ 3814763 w 6304680"/>
              <a:gd name="connsiteY61" fmla="*/ 1114425 h 2800351"/>
              <a:gd name="connsiteX62" fmla="*/ 3857625 w 6304680"/>
              <a:gd name="connsiteY62" fmla="*/ 1128713 h 2800351"/>
              <a:gd name="connsiteX63" fmla="*/ 3943350 w 6304680"/>
              <a:gd name="connsiteY63" fmla="*/ 1185863 h 2800351"/>
              <a:gd name="connsiteX64" fmla="*/ 3986213 w 6304680"/>
              <a:gd name="connsiteY64" fmla="*/ 1214438 h 2800351"/>
              <a:gd name="connsiteX65" fmla="*/ 4100513 w 6304680"/>
              <a:gd name="connsiteY65" fmla="*/ 1243013 h 2800351"/>
              <a:gd name="connsiteX66" fmla="*/ 4786313 w 6304680"/>
              <a:gd name="connsiteY66" fmla="*/ 1228725 h 2800351"/>
              <a:gd name="connsiteX67" fmla="*/ 4943475 w 6304680"/>
              <a:gd name="connsiteY67" fmla="*/ 1200150 h 2800351"/>
              <a:gd name="connsiteX68" fmla="*/ 5029200 w 6304680"/>
              <a:gd name="connsiteY68" fmla="*/ 1171575 h 2800351"/>
              <a:gd name="connsiteX69" fmla="*/ 5114925 w 6304680"/>
              <a:gd name="connsiteY69" fmla="*/ 1157288 h 2800351"/>
              <a:gd name="connsiteX70" fmla="*/ 5157788 w 6304680"/>
              <a:gd name="connsiteY70" fmla="*/ 1128713 h 2800351"/>
              <a:gd name="connsiteX71" fmla="*/ 5329238 w 6304680"/>
              <a:gd name="connsiteY71" fmla="*/ 1100138 h 2800351"/>
              <a:gd name="connsiteX72" fmla="*/ 5414963 w 6304680"/>
              <a:gd name="connsiteY72" fmla="*/ 1085850 h 2800351"/>
              <a:gd name="connsiteX73" fmla="*/ 5500688 w 6304680"/>
              <a:gd name="connsiteY73" fmla="*/ 1057275 h 2800351"/>
              <a:gd name="connsiteX74" fmla="*/ 5543550 w 6304680"/>
              <a:gd name="connsiteY74" fmla="*/ 1042988 h 2800351"/>
              <a:gd name="connsiteX75" fmla="*/ 5600700 w 6304680"/>
              <a:gd name="connsiteY75" fmla="*/ 1028700 h 2800351"/>
              <a:gd name="connsiteX76" fmla="*/ 5614988 w 6304680"/>
              <a:gd name="connsiteY76" fmla="*/ 985838 h 2800351"/>
              <a:gd name="connsiteX77" fmla="*/ 5643563 w 6304680"/>
              <a:gd name="connsiteY77" fmla="*/ 942975 h 2800351"/>
              <a:gd name="connsiteX78" fmla="*/ 5672138 w 6304680"/>
              <a:gd name="connsiteY78" fmla="*/ 857250 h 2800351"/>
              <a:gd name="connsiteX79" fmla="*/ 5657850 w 6304680"/>
              <a:gd name="connsiteY79" fmla="*/ 342900 h 2800351"/>
              <a:gd name="connsiteX80" fmla="*/ 5500688 w 6304680"/>
              <a:gd name="connsiteY80" fmla="*/ 200025 h 2800351"/>
              <a:gd name="connsiteX81" fmla="*/ 5357813 w 6304680"/>
              <a:gd name="connsiteY81" fmla="*/ 142875 h 2800351"/>
              <a:gd name="connsiteX82" fmla="*/ 5072063 w 6304680"/>
              <a:gd name="connsiteY82" fmla="*/ 100013 h 2800351"/>
              <a:gd name="connsiteX83" fmla="*/ 4386263 w 6304680"/>
              <a:gd name="connsiteY83" fmla="*/ 28575 h 2800351"/>
              <a:gd name="connsiteX84" fmla="*/ 3829050 w 6304680"/>
              <a:gd name="connsiteY84" fmla="*/ 0 h 2800351"/>
              <a:gd name="connsiteX85" fmla="*/ 2843213 w 6304680"/>
              <a:gd name="connsiteY85" fmla="*/ 14288 h 2800351"/>
              <a:gd name="connsiteX86" fmla="*/ 2671763 w 6304680"/>
              <a:gd name="connsiteY86" fmla="*/ 42863 h 2800351"/>
              <a:gd name="connsiteX87" fmla="*/ 2543175 w 6304680"/>
              <a:gd name="connsiteY87" fmla="*/ 57150 h 2800351"/>
              <a:gd name="connsiteX88" fmla="*/ 2357438 w 6304680"/>
              <a:gd name="connsiteY88" fmla="*/ 85725 h 2800351"/>
              <a:gd name="connsiteX89" fmla="*/ 2286000 w 6304680"/>
              <a:gd name="connsiteY89" fmla="*/ 100013 h 2800351"/>
              <a:gd name="connsiteX90" fmla="*/ 2085975 w 6304680"/>
              <a:gd name="connsiteY90" fmla="*/ 114300 h 2800351"/>
              <a:gd name="connsiteX91" fmla="*/ 1971675 w 6304680"/>
              <a:gd name="connsiteY91" fmla="*/ 128588 h 2800351"/>
              <a:gd name="connsiteX92" fmla="*/ 1828800 w 6304680"/>
              <a:gd name="connsiteY92" fmla="*/ 142875 h 2800351"/>
              <a:gd name="connsiteX93" fmla="*/ 1671638 w 6304680"/>
              <a:gd name="connsiteY93" fmla="*/ 171450 h 2800351"/>
              <a:gd name="connsiteX94" fmla="*/ 1614488 w 6304680"/>
              <a:gd name="connsiteY94" fmla="*/ 185738 h 2800351"/>
              <a:gd name="connsiteX95" fmla="*/ 1514475 w 6304680"/>
              <a:gd name="connsiteY95" fmla="*/ 200025 h 2800351"/>
              <a:gd name="connsiteX96" fmla="*/ 1428750 w 6304680"/>
              <a:gd name="connsiteY96" fmla="*/ 228600 h 2800351"/>
              <a:gd name="connsiteX97" fmla="*/ 1300163 w 6304680"/>
              <a:gd name="connsiteY97" fmla="*/ 257175 h 2800351"/>
              <a:gd name="connsiteX98" fmla="*/ 1185863 w 6304680"/>
              <a:gd name="connsiteY98" fmla="*/ 314325 h 2800351"/>
              <a:gd name="connsiteX99" fmla="*/ 1143000 w 6304680"/>
              <a:gd name="connsiteY99" fmla="*/ 328613 h 2800351"/>
              <a:gd name="connsiteX100" fmla="*/ 1085850 w 6304680"/>
              <a:gd name="connsiteY100" fmla="*/ 357188 h 2800351"/>
              <a:gd name="connsiteX101" fmla="*/ 1042988 w 6304680"/>
              <a:gd name="connsiteY101" fmla="*/ 371475 h 2800351"/>
              <a:gd name="connsiteX102" fmla="*/ 985838 w 6304680"/>
              <a:gd name="connsiteY102" fmla="*/ 400050 h 2800351"/>
              <a:gd name="connsiteX103" fmla="*/ 900113 w 6304680"/>
              <a:gd name="connsiteY103" fmla="*/ 457200 h 2800351"/>
              <a:gd name="connsiteX104" fmla="*/ 842963 w 6304680"/>
              <a:gd name="connsiteY104" fmla="*/ 471488 h 2800351"/>
              <a:gd name="connsiteX105" fmla="*/ 800100 w 6304680"/>
              <a:gd name="connsiteY105" fmla="*/ 500063 h 2800351"/>
              <a:gd name="connsiteX106" fmla="*/ 742950 w 6304680"/>
              <a:gd name="connsiteY106" fmla="*/ 585788 h 2800351"/>
              <a:gd name="connsiteX107" fmla="*/ 785813 w 6304680"/>
              <a:gd name="connsiteY107" fmla="*/ 814388 h 2800351"/>
              <a:gd name="connsiteX108" fmla="*/ 857250 w 6304680"/>
              <a:gd name="connsiteY108" fmla="*/ 900113 h 2800351"/>
              <a:gd name="connsiteX109" fmla="*/ 914400 w 6304680"/>
              <a:gd name="connsiteY109" fmla="*/ 985838 h 2800351"/>
              <a:gd name="connsiteX110" fmla="*/ 1028700 w 6304680"/>
              <a:gd name="connsiteY110" fmla="*/ 1071563 h 2800351"/>
              <a:gd name="connsiteX111" fmla="*/ 1071563 w 6304680"/>
              <a:gd name="connsiteY111" fmla="*/ 1100138 h 2800351"/>
              <a:gd name="connsiteX112" fmla="*/ 1171575 w 6304680"/>
              <a:gd name="connsiteY112" fmla="*/ 1143000 h 2800351"/>
              <a:gd name="connsiteX113" fmla="*/ 1214438 w 6304680"/>
              <a:gd name="connsiteY113" fmla="*/ 1171575 h 2800351"/>
              <a:gd name="connsiteX114" fmla="*/ 1300163 w 6304680"/>
              <a:gd name="connsiteY114" fmla="*/ 1200150 h 2800351"/>
              <a:gd name="connsiteX115" fmla="*/ 1371600 w 6304680"/>
              <a:gd name="connsiteY115" fmla="*/ 1228725 h 2800351"/>
              <a:gd name="connsiteX116" fmla="*/ 1457325 w 6304680"/>
              <a:gd name="connsiteY116" fmla="*/ 1243013 h 2800351"/>
              <a:gd name="connsiteX117" fmla="*/ 1628775 w 6304680"/>
              <a:gd name="connsiteY117" fmla="*/ 1314450 h 2800351"/>
              <a:gd name="connsiteX118" fmla="*/ 1828800 w 6304680"/>
              <a:gd name="connsiteY118" fmla="*/ 1343025 h 2800351"/>
              <a:gd name="connsiteX119" fmla="*/ 1943100 w 6304680"/>
              <a:gd name="connsiteY119" fmla="*/ 1371600 h 2800351"/>
              <a:gd name="connsiteX120" fmla="*/ 2143125 w 6304680"/>
              <a:gd name="connsiteY120" fmla="*/ 1400175 h 2800351"/>
              <a:gd name="connsiteX121" fmla="*/ 2286000 w 6304680"/>
              <a:gd name="connsiteY121" fmla="*/ 1428750 h 2800351"/>
              <a:gd name="connsiteX122" fmla="*/ 3471863 w 6304680"/>
              <a:gd name="connsiteY122" fmla="*/ 1414463 h 2800351"/>
              <a:gd name="connsiteX123" fmla="*/ 3714750 w 6304680"/>
              <a:gd name="connsiteY123" fmla="*/ 1371600 h 2800351"/>
              <a:gd name="connsiteX124" fmla="*/ 3771900 w 6304680"/>
              <a:gd name="connsiteY124" fmla="*/ 1357313 h 2800351"/>
              <a:gd name="connsiteX125" fmla="*/ 4014788 w 6304680"/>
              <a:gd name="connsiteY125" fmla="*/ 1343025 h 2800351"/>
              <a:gd name="connsiteX126" fmla="*/ 4171950 w 6304680"/>
              <a:gd name="connsiteY126" fmla="*/ 1328738 h 2800351"/>
              <a:gd name="connsiteX127" fmla="*/ 4314825 w 6304680"/>
              <a:gd name="connsiteY127" fmla="*/ 1300163 h 2800351"/>
              <a:gd name="connsiteX128" fmla="*/ 4429125 w 6304680"/>
              <a:gd name="connsiteY128" fmla="*/ 1271588 h 2800351"/>
              <a:gd name="connsiteX129" fmla="*/ 4572000 w 6304680"/>
              <a:gd name="connsiteY129" fmla="*/ 1243013 h 2800351"/>
              <a:gd name="connsiteX130" fmla="*/ 4643438 w 6304680"/>
              <a:gd name="connsiteY130" fmla="*/ 1228725 h 2800351"/>
              <a:gd name="connsiteX131" fmla="*/ 4757738 w 6304680"/>
              <a:gd name="connsiteY131" fmla="*/ 1214438 h 2800351"/>
              <a:gd name="connsiteX132" fmla="*/ 4829175 w 6304680"/>
              <a:gd name="connsiteY132" fmla="*/ 1200150 h 2800351"/>
              <a:gd name="connsiteX133" fmla="*/ 5086350 w 6304680"/>
              <a:gd name="connsiteY133" fmla="*/ 1157288 h 2800351"/>
              <a:gd name="connsiteX134" fmla="*/ 5157788 w 6304680"/>
              <a:gd name="connsiteY134" fmla="*/ 1143000 h 2800351"/>
              <a:gd name="connsiteX135" fmla="*/ 5257800 w 6304680"/>
              <a:gd name="connsiteY135" fmla="*/ 1128713 h 2800351"/>
              <a:gd name="connsiteX136" fmla="*/ 5329238 w 6304680"/>
              <a:gd name="connsiteY136" fmla="*/ 1114425 h 2800351"/>
              <a:gd name="connsiteX137" fmla="*/ 5457825 w 6304680"/>
              <a:gd name="connsiteY137" fmla="*/ 1100138 h 2800351"/>
              <a:gd name="connsiteX138" fmla="*/ 5529263 w 6304680"/>
              <a:gd name="connsiteY138" fmla="*/ 1085850 h 2800351"/>
              <a:gd name="connsiteX139" fmla="*/ 5686425 w 6304680"/>
              <a:gd name="connsiteY139" fmla="*/ 1071563 h 2800351"/>
              <a:gd name="connsiteX140" fmla="*/ 5843588 w 6304680"/>
              <a:gd name="connsiteY140" fmla="*/ 1042988 h 2800351"/>
              <a:gd name="connsiteX141" fmla="*/ 6172200 w 6304680"/>
              <a:gd name="connsiteY141" fmla="*/ 1057275 h 2800351"/>
              <a:gd name="connsiteX142" fmla="*/ 6215063 w 6304680"/>
              <a:gd name="connsiteY142" fmla="*/ 1071563 h 2800351"/>
              <a:gd name="connsiteX143" fmla="*/ 6272213 w 6304680"/>
              <a:gd name="connsiteY143" fmla="*/ 1200150 h 2800351"/>
              <a:gd name="connsiteX144" fmla="*/ 6300787 w 6304680"/>
              <a:gd name="connsiteY144" fmla="*/ 1928813 h 2800351"/>
              <a:gd name="connsiteX145" fmla="*/ 6186488 w 6304680"/>
              <a:gd name="connsiteY145" fmla="*/ 2800351 h 2800351"/>
              <a:gd name="connsiteX0" fmla="*/ 0 w 6304680"/>
              <a:gd name="connsiteY0" fmla="*/ 1100138 h 2800351"/>
              <a:gd name="connsiteX1" fmla="*/ 142875 w 6304680"/>
              <a:gd name="connsiteY1" fmla="*/ 1128713 h 2800351"/>
              <a:gd name="connsiteX2" fmla="*/ 228600 w 6304680"/>
              <a:gd name="connsiteY2" fmla="*/ 1143000 h 2800351"/>
              <a:gd name="connsiteX3" fmla="*/ 371475 w 6304680"/>
              <a:gd name="connsiteY3" fmla="*/ 1171575 h 2800351"/>
              <a:gd name="connsiteX4" fmla="*/ 442913 w 6304680"/>
              <a:gd name="connsiteY4" fmla="*/ 1185863 h 2800351"/>
              <a:gd name="connsiteX5" fmla="*/ 628650 w 6304680"/>
              <a:gd name="connsiteY5" fmla="*/ 1228725 h 2800351"/>
              <a:gd name="connsiteX6" fmla="*/ 1771650 w 6304680"/>
              <a:gd name="connsiteY6" fmla="*/ 1257300 h 2800351"/>
              <a:gd name="connsiteX7" fmla="*/ 1885950 w 6304680"/>
              <a:gd name="connsiteY7" fmla="*/ 1228725 h 2800351"/>
              <a:gd name="connsiteX8" fmla="*/ 1943100 w 6304680"/>
              <a:gd name="connsiteY8" fmla="*/ 1185863 h 2800351"/>
              <a:gd name="connsiteX9" fmla="*/ 2028825 w 6304680"/>
              <a:gd name="connsiteY9" fmla="*/ 1128713 h 2800351"/>
              <a:gd name="connsiteX10" fmla="*/ 2114550 w 6304680"/>
              <a:gd name="connsiteY10" fmla="*/ 957263 h 2800351"/>
              <a:gd name="connsiteX11" fmla="*/ 2128838 w 6304680"/>
              <a:gd name="connsiteY11" fmla="*/ 914400 h 2800351"/>
              <a:gd name="connsiteX12" fmla="*/ 2071688 w 6304680"/>
              <a:gd name="connsiteY12" fmla="*/ 785813 h 2800351"/>
              <a:gd name="connsiteX13" fmla="*/ 2028825 w 6304680"/>
              <a:gd name="connsiteY13" fmla="*/ 700088 h 2800351"/>
              <a:gd name="connsiteX14" fmla="*/ 1943100 w 6304680"/>
              <a:gd name="connsiteY14" fmla="*/ 614363 h 2800351"/>
              <a:gd name="connsiteX15" fmla="*/ 1814513 w 6304680"/>
              <a:gd name="connsiteY15" fmla="*/ 528638 h 2800351"/>
              <a:gd name="connsiteX16" fmla="*/ 1757363 w 6304680"/>
              <a:gd name="connsiteY16" fmla="*/ 500063 h 2800351"/>
              <a:gd name="connsiteX17" fmla="*/ 1714500 w 6304680"/>
              <a:gd name="connsiteY17" fmla="*/ 471488 h 2800351"/>
              <a:gd name="connsiteX18" fmla="*/ 1643063 w 6304680"/>
              <a:gd name="connsiteY18" fmla="*/ 457200 h 2800351"/>
              <a:gd name="connsiteX19" fmla="*/ 1528763 w 6304680"/>
              <a:gd name="connsiteY19" fmla="*/ 414338 h 2800351"/>
              <a:gd name="connsiteX20" fmla="*/ 1200150 w 6304680"/>
              <a:gd name="connsiteY20" fmla="*/ 428625 h 2800351"/>
              <a:gd name="connsiteX21" fmla="*/ 1042988 w 6304680"/>
              <a:gd name="connsiteY21" fmla="*/ 471488 h 2800351"/>
              <a:gd name="connsiteX22" fmla="*/ 971550 w 6304680"/>
              <a:gd name="connsiteY22" fmla="*/ 485775 h 2800351"/>
              <a:gd name="connsiteX23" fmla="*/ 885825 w 6304680"/>
              <a:gd name="connsiteY23" fmla="*/ 542925 h 2800351"/>
              <a:gd name="connsiteX24" fmla="*/ 842963 w 6304680"/>
              <a:gd name="connsiteY24" fmla="*/ 571500 h 2800351"/>
              <a:gd name="connsiteX25" fmla="*/ 814388 w 6304680"/>
              <a:gd name="connsiteY25" fmla="*/ 614363 h 2800351"/>
              <a:gd name="connsiteX26" fmla="*/ 785813 w 6304680"/>
              <a:gd name="connsiteY26" fmla="*/ 700088 h 2800351"/>
              <a:gd name="connsiteX27" fmla="*/ 828675 w 6304680"/>
              <a:gd name="connsiteY27" fmla="*/ 871538 h 2800351"/>
              <a:gd name="connsiteX28" fmla="*/ 871538 w 6304680"/>
              <a:gd name="connsiteY28" fmla="*/ 914400 h 2800351"/>
              <a:gd name="connsiteX29" fmla="*/ 942975 w 6304680"/>
              <a:gd name="connsiteY29" fmla="*/ 985838 h 2800351"/>
              <a:gd name="connsiteX30" fmla="*/ 1014413 w 6304680"/>
              <a:gd name="connsiteY30" fmla="*/ 1042988 h 2800351"/>
              <a:gd name="connsiteX31" fmla="*/ 1100138 w 6304680"/>
              <a:gd name="connsiteY31" fmla="*/ 1100138 h 2800351"/>
              <a:gd name="connsiteX32" fmla="*/ 1243013 w 6304680"/>
              <a:gd name="connsiteY32" fmla="*/ 1143000 h 2800351"/>
              <a:gd name="connsiteX33" fmla="*/ 1300163 w 6304680"/>
              <a:gd name="connsiteY33" fmla="*/ 1171575 h 2800351"/>
              <a:gd name="connsiteX34" fmla="*/ 1457325 w 6304680"/>
              <a:gd name="connsiteY34" fmla="*/ 1200150 h 2800351"/>
              <a:gd name="connsiteX35" fmla="*/ 1771650 w 6304680"/>
              <a:gd name="connsiteY35" fmla="*/ 1228725 h 2800351"/>
              <a:gd name="connsiteX36" fmla="*/ 2786063 w 6304680"/>
              <a:gd name="connsiteY36" fmla="*/ 1214438 h 2800351"/>
              <a:gd name="connsiteX37" fmla="*/ 3671888 w 6304680"/>
              <a:gd name="connsiteY37" fmla="*/ 1185863 h 2800351"/>
              <a:gd name="connsiteX38" fmla="*/ 3800475 w 6304680"/>
              <a:gd name="connsiteY38" fmla="*/ 1171575 h 2800351"/>
              <a:gd name="connsiteX39" fmla="*/ 3929063 w 6304680"/>
              <a:gd name="connsiteY39" fmla="*/ 1157288 h 2800351"/>
              <a:gd name="connsiteX40" fmla="*/ 4043363 w 6304680"/>
              <a:gd name="connsiteY40" fmla="*/ 1143000 h 2800351"/>
              <a:gd name="connsiteX41" fmla="*/ 4286250 w 6304680"/>
              <a:gd name="connsiteY41" fmla="*/ 1128713 h 2800351"/>
              <a:gd name="connsiteX42" fmla="*/ 4514850 w 6304680"/>
              <a:gd name="connsiteY42" fmla="*/ 1100138 h 2800351"/>
              <a:gd name="connsiteX43" fmla="*/ 4586288 w 6304680"/>
              <a:gd name="connsiteY43" fmla="*/ 1085850 h 2800351"/>
              <a:gd name="connsiteX44" fmla="*/ 4643438 w 6304680"/>
              <a:gd name="connsiteY44" fmla="*/ 1057275 h 2800351"/>
              <a:gd name="connsiteX45" fmla="*/ 4657725 w 6304680"/>
              <a:gd name="connsiteY45" fmla="*/ 1000125 h 2800351"/>
              <a:gd name="connsiteX46" fmla="*/ 4714875 w 6304680"/>
              <a:gd name="connsiteY46" fmla="*/ 871538 h 2800351"/>
              <a:gd name="connsiteX47" fmla="*/ 4729163 w 6304680"/>
              <a:gd name="connsiteY47" fmla="*/ 785813 h 2800351"/>
              <a:gd name="connsiteX48" fmla="*/ 4714875 w 6304680"/>
              <a:gd name="connsiteY48" fmla="*/ 700088 h 2800351"/>
              <a:gd name="connsiteX49" fmla="*/ 4657725 w 6304680"/>
              <a:gd name="connsiteY49" fmla="*/ 671513 h 2800351"/>
              <a:gd name="connsiteX50" fmla="*/ 4572000 w 6304680"/>
              <a:gd name="connsiteY50" fmla="*/ 657225 h 2800351"/>
              <a:gd name="connsiteX51" fmla="*/ 4457701 w 6304680"/>
              <a:gd name="connsiteY51" fmla="*/ 614363 h 2800351"/>
              <a:gd name="connsiteX52" fmla="*/ 4257675 w 6304680"/>
              <a:gd name="connsiteY52" fmla="*/ 542925 h 2800351"/>
              <a:gd name="connsiteX53" fmla="*/ 3829050 w 6304680"/>
              <a:gd name="connsiteY53" fmla="*/ 557213 h 2800351"/>
              <a:gd name="connsiteX54" fmla="*/ 3786188 w 6304680"/>
              <a:gd name="connsiteY54" fmla="*/ 571500 h 2800351"/>
              <a:gd name="connsiteX55" fmla="*/ 3671888 w 6304680"/>
              <a:gd name="connsiteY55" fmla="*/ 600075 h 2800351"/>
              <a:gd name="connsiteX56" fmla="*/ 3586163 w 6304680"/>
              <a:gd name="connsiteY56" fmla="*/ 657225 h 2800351"/>
              <a:gd name="connsiteX57" fmla="*/ 3514725 w 6304680"/>
              <a:gd name="connsiteY57" fmla="*/ 728663 h 2800351"/>
              <a:gd name="connsiteX58" fmla="*/ 3543300 w 6304680"/>
              <a:gd name="connsiteY58" fmla="*/ 857250 h 2800351"/>
              <a:gd name="connsiteX59" fmla="*/ 3700463 w 6304680"/>
              <a:gd name="connsiteY59" fmla="*/ 985838 h 2800351"/>
              <a:gd name="connsiteX60" fmla="*/ 3814763 w 6304680"/>
              <a:gd name="connsiteY60" fmla="*/ 1114425 h 2800351"/>
              <a:gd name="connsiteX61" fmla="*/ 3857625 w 6304680"/>
              <a:gd name="connsiteY61" fmla="*/ 1128713 h 2800351"/>
              <a:gd name="connsiteX62" fmla="*/ 3943350 w 6304680"/>
              <a:gd name="connsiteY62" fmla="*/ 1185863 h 2800351"/>
              <a:gd name="connsiteX63" fmla="*/ 3986213 w 6304680"/>
              <a:gd name="connsiteY63" fmla="*/ 1214438 h 2800351"/>
              <a:gd name="connsiteX64" fmla="*/ 4100513 w 6304680"/>
              <a:gd name="connsiteY64" fmla="*/ 1243013 h 2800351"/>
              <a:gd name="connsiteX65" fmla="*/ 4786313 w 6304680"/>
              <a:gd name="connsiteY65" fmla="*/ 1228725 h 2800351"/>
              <a:gd name="connsiteX66" fmla="*/ 4943475 w 6304680"/>
              <a:gd name="connsiteY66" fmla="*/ 1200150 h 2800351"/>
              <a:gd name="connsiteX67" fmla="*/ 5029200 w 6304680"/>
              <a:gd name="connsiteY67" fmla="*/ 1171575 h 2800351"/>
              <a:gd name="connsiteX68" fmla="*/ 5114925 w 6304680"/>
              <a:gd name="connsiteY68" fmla="*/ 1157288 h 2800351"/>
              <a:gd name="connsiteX69" fmla="*/ 5157788 w 6304680"/>
              <a:gd name="connsiteY69" fmla="*/ 1128713 h 2800351"/>
              <a:gd name="connsiteX70" fmla="*/ 5329238 w 6304680"/>
              <a:gd name="connsiteY70" fmla="*/ 1100138 h 2800351"/>
              <a:gd name="connsiteX71" fmla="*/ 5414963 w 6304680"/>
              <a:gd name="connsiteY71" fmla="*/ 1085850 h 2800351"/>
              <a:gd name="connsiteX72" fmla="*/ 5500688 w 6304680"/>
              <a:gd name="connsiteY72" fmla="*/ 1057275 h 2800351"/>
              <a:gd name="connsiteX73" fmla="*/ 5543550 w 6304680"/>
              <a:gd name="connsiteY73" fmla="*/ 1042988 h 2800351"/>
              <a:gd name="connsiteX74" fmla="*/ 5600700 w 6304680"/>
              <a:gd name="connsiteY74" fmla="*/ 1028700 h 2800351"/>
              <a:gd name="connsiteX75" fmla="*/ 5614988 w 6304680"/>
              <a:gd name="connsiteY75" fmla="*/ 985838 h 2800351"/>
              <a:gd name="connsiteX76" fmla="*/ 5643563 w 6304680"/>
              <a:gd name="connsiteY76" fmla="*/ 942975 h 2800351"/>
              <a:gd name="connsiteX77" fmla="*/ 5672138 w 6304680"/>
              <a:gd name="connsiteY77" fmla="*/ 857250 h 2800351"/>
              <a:gd name="connsiteX78" fmla="*/ 5657850 w 6304680"/>
              <a:gd name="connsiteY78" fmla="*/ 342900 h 2800351"/>
              <a:gd name="connsiteX79" fmla="*/ 5500688 w 6304680"/>
              <a:gd name="connsiteY79" fmla="*/ 200025 h 2800351"/>
              <a:gd name="connsiteX80" fmla="*/ 5357813 w 6304680"/>
              <a:gd name="connsiteY80" fmla="*/ 142875 h 2800351"/>
              <a:gd name="connsiteX81" fmla="*/ 5072063 w 6304680"/>
              <a:gd name="connsiteY81" fmla="*/ 100013 h 2800351"/>
              <a:gd name="connsiteX82" fmla="*/ 4386263 w 6304680"/>
              <a:gd name="connsiteY82" fmla="*/ 28575 h 2800351"/>
              <a:gd name="connsiteX83" fmla="*/ 3829050 w 6304680"/>
              <a:gd name="connsiteY83" fmla="*/ 0 h 2800351"/>
              <a:gd name="connsiteX84" fmla="*/ 2843213 w 6304680"/>
              <a:gd name="connsiteY84" fmla="*/ 14288 h 2800351"/>
              <a:gd name="connsiteX85" fmla="*/ 2671763 w 6304680"/>
              <a:gd name="connsiteY85" fmla="*/ 42863 h 2800351"/>
              <a:gd name="connsiteX86" fmla="*/ 2543175 w 6304680"/>
              <a:gd name="connsiteY86" fmla="*/ 57150 h 2800351"/>
              <a:gd name="connsiteX87" fmla="*/ 2357438 w 6304680"/>
              <a:gd name="connsiteY87" fmla="*/ 85725 h 2800351"/>
              <a:gd name="connsiteX88" fmla="*/ 2286000 w 6304680"/>
              <a:gd name="connsiteY88" fmla="*/ 100013 h 2800351"/>
              <a:gd name="connsiteX89" fmla="*/ 2085975 w 6304680"/>
              <a:gd name="connsiteY89" fmla="*/ 114300 h 2800351"/>
              <a:gd name="connsiteX90" fmla="*/ 1971675 w 6304680"/>
              <a:gd name="connsiteY90" fmla="*/ 128588 h 2800351"/>
              <a:gd name="connsiteX91" fmla="*/ 1828800 w 6304680"/>
              <a:gd name="connsiteY91" fmla="*/ 142875 h 2800351"/>
              <a:gd name="connsiteX92" fmla="*/ 1671638 w 6304680"/>
              <a:gd name="connsiteY92" fmla="*/ 171450 h 2800351"/>
              <a:gd name="connsiteX93" fmla="*/ 1614488 w 6304680"/>
              <a:gd name="connsiteY93" fmla="*/ 185738 h 2800351"/>
              <a:gd name="connsiteX94" fmla="*/ 1514475 w 6304680"/>
              <a:gd name="connsiteY94" fmla="*/ 200025 h 2800351"/>
              <a:gd name="connsiteX95" fmla="*/ 1428750 w 6304680"/>
              <a:gd name="connsiteY95" fmla="*/ 228600 h 2800351"/>
              <a:gd name="connsiteX96" fmla="*/ 1300163 w 6304680"/>
              <a:gd name="connsiteY96" fmla="*/ 257175 h 2800351"/>
              <a:gd name="connsiteX97" fmla="*/ 1185863 w 6304680"/>
              <a:gd name="connsiteY97" fmla="*/ 314325 h 2800351"/>
              <a:gd name="connsiteX98" fmla="*/ 1143000 w 6304680"/>
              <a:gd name="connsiteY98" fmla="*/ 328613 h 2800351"/>
              <a:gd name="connsiteX99" fmla="*/ 1085850 w 6304680"/>
              <a:gd name="connsiteY99" fmla="*/ 357188 h 2800351"/>
              <a:gd name="connsiteX100" fmla="*/ 1042988 w 6304680"/>
              <a:gd name="connsiteY100" fmla="*/ 371475 h 2800351"/>
              <a:gd name="connsiteX101" fmla="*/ 985838 w 6304680"/>
              <a:gd name="connsiteY101" fmla="*/ 400050 h 2800351"/>
              <a:gd name="connsiteX102" fmla="*/ 900113 w 6304680"/>
              <a:gd name="connsiteY102" fmla="*/ 457200 h 2800351"/>
              <a:gd name="connsiteX103" fmla="*/ 842963 w 6304680"/>
              <a:gd name="connsiteY103" fmla="*/ 471488 h 2800351"/>
              <a:gd name="connsiteX104" fmla="*/ 800100 w 6304680"/>
              <a:gd name="connsiteY104" fmla="*/ 500063 h 2800351"/>
              <a:gd name="connsiteX105" fmla="*/ 742950 w 6304680"/>
              <a:gd name="connsiteY105" fmla="*/ 585788 h 2800351"/>
              <a:gd name="connsiteX106" fmla="*/ 785813 w 6304680"/>
              <a:gd name="connsiteY106" fmla="*/ 814388 h 2800351"/>
              <a:gd name="connsiteX107" fmla="*/ 857250 w 6304680"/>
              <a:gd name="connsiteY107" fmla="*/ 900113 h 2800351"/>
              <a:gd name="connsiteX108" fmla="*/ 914400 w 6304680"/>
              <a:gd name="connsiteY108" fmla="*/ 985838 h 2800351"/>
              <a:gd name="connsiteX109" fmla="*/ 1028700 w 6304680"/>
              <a:gd name="connsiteY109" fmla="*/ 1071563 h 2800351"/>
              <a:gd name="connsiteX110" fmla="*/ 1071563 w 6304680"/>
              <a:gd name="connsiteY110" fmla="*/ 1100138 h 2800351"/>
              <a:gd name="connsiteX111" fmla="*/ 1171575 w 6304680"/>
              <a:gd name="connsiteY111" fmla="*/ 1143000 h 2800351"/>
              <a:gd name="connsiteX112" fmla="*/ 1214438 w 6304680"/>
              <a:gd name="connsiteY112" fmla="*/ 1171575 h 2800351"/>
              <a:gd name="connsiteX113" fmla="*/ 1300163 w 6304680"/>
              <a:gd name="connsiteY113" fmla="*/ 1200150 h 2800351"/>
              <a:gd name="connsiteX114" fmla="*/ 1371600 w 6304680"/>
              <a:gd name="connsiteY114" fmla="*/ 1228725 h 2800351"/>
              <a:gd name="connsiteX115" fmla="*/ 1457325 w 6304680"/>
              <a:gd name="connsiteY115" fmla="*/ 1243013 h 2800351"/>
              <a:gd name="connsiteX116" fmla="*/ 1628775 w 6304680"/>
              <a:gd name="connsiteY116" fmla="*/ 1314450 h 2800351"/>
              <a:gd name="connsiteX117" fmla="*/ 1828800 w 6304680"/>
              <a:gd name="connsiteY117" fmla="*/ 1343025 h 2800351"/>
              <a:gd name="connsiteX118" fmla="*/ 1943100 w 6304680"/>
              <a:gd name="connsiteY118" fmla="*/ 1371600 h 2800351"/>
              <a:gd name="connsiteX119" fmla="*/ 2143125 w 6304680"/>
              <a:gd name="connsiteY119" fmla="*/ 1400175 h 2800351"/>
              <a:gd name="connsiteX120" fmla="*/ 2286000 w 6304680"/>
              <a:gd name="connsiteY120" fmla="*/ 1428750 h 2800351"/>
              <a:gd name="connsiteX121" fmla="*/ 3471863 w 6304680"/>
              <a:gd name="connsiteY121" fmla="*/ 1414463 h 2800351"/>
              <a:gd name="connsiteX122" fmla="*/ 3714750 w 6304680"/>
              <a:gd name="connsiteY122" fmla="*/ 1371600 h 2800351"/>
              <a:gd name="connsiteX123" fmla="*/ 3771900 w 6304680"/>
              <a:gd name="connsiteY123" fmla="*/ 1357313 h 2800351"/>
              <a:gd name="connsiteX124" fmla="*/ 4014788 w 6304680"/>
              <a:gd name="connsiteY124" fmla="*/ 1343025 h 2800351"/>
              <a:gd name="connsiteX125" fmla="*/ 4171950 w 6304680"/>
              <a:gd name="connsiteY125" fmla="*/ 1328738 h 2800351"/>
              <a:gd name="connsiteX126" fmla="*/ 4314825 w 6304680"/>
              <a:gd name="connsiteY126" fmla="*/ 1300163 h 2800351"/>
              <a:gd name="connsiteX127" fmla="*/ 4429125 w 6304680"/>
              <a:gd name="connsiteY127" fmla="*/ 1271588 h 2800351"/>
              <a:gd name="connsiteX128" fmla="*/ 4572000 w 6304680"/>
              <a:gd name="connsiteY128" fmla="*/ 1243013 h 2800351"/>
              <a:gd name="connsiteX129" fmla="*/ 4643438 w 6304680"/>
              <a:gd name="connsiteY129" fmla="*/ 1228725 h 2800351"/>
              <a:gd name="connsiteX130" fmla="*/ 4757738 w 6304680"/>
              <a:gd name="connsiteY130" fmla="*/ 1214438 h 2800351"/>
              <a:gd name="connsiteX131" fmla="*/ 4829175 w 6304680"/>
              <a:gd name="connsiteY131" fmla="*/ 1200150 h 2800351"/>
              <a:gd name="connsiteX132" fmla="*/ 5086350 w 6304680"/>
              <a:gd name="connsiteY132" fmla="*/ 1157288 h 2800351"/>
              <a:gd name="connsiteX133" fmla="*/ 5157788 w 6304680"/>
              <a:gd name="connsiteY133" fmla="*/ 1143000 h 2800351"/>
              <a:gd name="connsiteX134" fmla="*/ 5257800 w 6304680"/>
              <a:gd name="connsiteY134" fmla="*/ 1128713 h 2800351"/>
              <a:gd name="connsiteX135" fmla="*/ 5329238 w 6304680"/>
              <a:gd name="connsiteY135" fmla="*/ 1114425 h 2800351"/>
              <a:gd name="connsiteX136" fmla="*/ 5457825 w 6304680"/>
              <a:gd name="connsiteY136" fmla="*/ 1100138 h 2800351"/>
              <a:gd name="connsiteX137" fmla="*/ 5529263 w 6304680"/>
              <a:gd name="connsiteY137" fmla="*/ 1085850 h 2800351"/>
              <a:gd name="connsiteX138" fmla="*/ 5686425 w 6304680"/>
              <a:gd name="connsiteY138" fmla="*/ 1071563 h 2800351"/>
              <a:gd name="connsiteX139" fmla="*/ 5843588 w 6304680"/>
              <a:gd name="connsiteY139" fmla="*/ 1042988 h 2800351"/>
              <a:gd name="connsiteX140" fmla="*/ 6172200 w 6304680"/>
              <a:gd name="connsiteY140" fmla="*/ 1057275 h 2800351"/>
              <a:gd name="connsiteX141" fmla="*/ 6215063 w 6304680"/>
              <a:gd name="connsiteY141" fmla="*/ 1071563 h 2800351"/>
              <a:gd name="connsiteX142" fmla="*/ 6272213 w 6304680"/>
              <a:gd name="connsiteY142" fmla="*/ 1200150 h 2800351"/>
              <a:gd name="connsiteX143" fmla="*/ 6300787 w 6304680"/>
              <a:gd name="connsiteY143" fmla="*/ 1928813 h 2800351"/>
              <a:gd name="connsiteX144" fmla="*/ 6186488 w 6304680"/>
              <a:gd name="connsiteY144" fmla="*/ 2800351 h 280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4680" h="2800351">
                <a:moveTo>
                  <a:pt x="0" y="1100138"/>
                </a:moveTo>
                <a:cubicBezTo>
                  <a:pt x="47625" y="1109663"/>
                  <a:pt x="94968" y="1120729"/>
                  <a:pt x="142875" y="1128713"/>
                </a:cubicBezTo>
                <a:cubicBezTo>
                  <a:pt x="171450" y="1133475"/>
                  <a:pt x="200127" y="1137661"/>
                  <a:pt x="228600" y="1143000"/>
                </a:cubicBezTo>
                <a:cubicBezTo>
                  <a:pt x="276336" y="1151950"/>
                  <a:pt x="323850" y="1162050"/>
                  <a:pt x="371475" y="1171575"/>
                </a:cubicBezTo>
                <a:cubicBezTo>
                  <a:pt x="395288" y="1176338"/>
                  <a:pt x="400051" y="1176338"/>
                  <a:pt x="442913" y="1185863"/>
                </a:cubicBezTo>
                <a:cubicBezTo>
                  <a:pt x="504825" y="1200150"/>
                  <a:pt x="407194" y="1216819"/>
                  <a:pt x="628650" y="1228725"/>
                </a:cubicBezTo>
                <a:cubicBezTo>
                  <a:pt x="850106" y="1240631"/>
                  <a:pt x="1562100" y="1257300"/>
                  <a:pt x="1771650" y="1257300"/>
                </a:cubicBezTo>
                <a:cubicBezTo>
                  <a:pt x="1981200" y="1257300"/>
                  <a:pt x="1885950" y="1228725"/>
                  <a:pt x="1885950" y="1228725"/>
                </a:cubicBezTo>
                <a:cubicBezTo>
                  <a:pt x="1905000" y="1214438"/>
                  <a:pt x="1923592" y="1199518"/>
                  <a:pt x="1943100" y="1185863"/>
                </a:cubicBezTo>
                <a:cubicBezTo>
                  <a:pt x="1971235" y="1166169"/>
                  <a:pt x="2028825" y="1128713"/>
                  <a:pt x="2028825" y="1128713"/>
                </a:cubicBezTo>
                <a:cubicBezTo>
                  <a:pt x="2102684" y="1017925"/>
                  <a:pt x="2075114" y="1075569"/>
                  <a:pt x="2114550" y="957263"/>
                </a:cubicBezTo>
                <a:lnTo>
                  <a:pt x="2128838" y="914400"/>
                </a:lnTo>
                <a:cubicBezTo>
                  <a:pt x="2101136" y="748196"/>
                  <a:pt x="2142073" y="891391"/>
                  <a:pt x="2071688" y="785813"/>
                </a:cubicBezTo>
                <a:cubicBezTo>
                  <a:pt x="2005490" y="686516"/>
                  <a:pt x="2118748" y="801251"/>
                  <a:pt x="2028825" y="700088"/>
                </a:cubicBezTo>
                <a:cubicBezTo>
                  <a:pt x="2001977" y="669884"/>
                  <a:pt x="1976724" y="636779"/>
                  <a:pt x="1943100" y="614363"/>
                </a:cubicBezTo>
                <a:cubicBezTo>
                  <a:pt x="1900238" y="585788"/>
                  <a:pt x="1860589" y="551676"/>
                  <a:pt x="1814513" y="528638"/>
                </a:cubicBezTo>
                <a:cubicBezTo>
                  <a:pt x="1795463" y="519113"/>
                  <a:pt x="1775855" y="510630"/>
                  <a:pt x="1757363" y="500063"/>
                </a:cubicBezTo>
                <a:cubicBezTo>
                  <a:pt x="1742454" y="491544"/>
                  <a:pt x="1730578" y="477517"/>
                  <a:pt x="1714500" y="471488"/>
                </a:cubicBezTo>
                <a:cubicBezTo>
                  <a:pt x="1691762" y="462961"/>
                  <a:pt x="1666622" y="463090"/>
                  <a:pt x="1643063" y="457200"/>
                </a:cubicBezTo>
                <a:cubicBezTo>
                  <a:pt x="1613191" y="449732"/>
                  <a:pt x="1550627" y="423084"/>
                  <a:pt x="1528763" y="414338"/>
                </a:cubicBezTo>
                <a:cubicBezTo>
                  <a:pt x="1419225" y="419100"/>
                  <a:pt x="1309513" y="420813"/>
                  <a:pt x="1200150" y="428625"/>
                </a:cubicBezTo>
                <a:cubicBezTo>
                  <a:pt x="1109217" y="435120"/>
                  <a:pt x="1139298" y="452227"/>
                  <a:pt x="1042988" y="471488"/>
                </a:cubicBezTo>
                <a:lnTo>
                  <a:pt x="971550" y="485775"/>
                </a:lnTo>
                <a:lnTo>
                  <a:pt x="885825" y="542925"/>
                </a:lnTo>
                <a:lnTo>
                  <a:pt x="842963" y="571500"/>
                </a:lnTo>
                <a:cubicBezTo>
                  <a:pt x="833438" y="585788"/>
                  <a:pt x="821362" y="598671"/>
                  <a:pt x="814388" y="614363"/>
                </a:cubicBezTo>
                <a:cubicBezTo>
                  <a:pt x="802155" y="641888"/>
                  <a:pt x="785813" y="700088"/>
                  <a:pt x="785813" y="700088"/>
                </a:cubicBezTo>
                <a:cubicBezTo>
                  <a:pt x="790535" y="728420"/>
                  <a:pt x="806033" y="848896"/>
                  <a:pt x="828675" y="871538"/>
                </a:cubicBezTo>
                <a:cubicBezTo>
                  <a:pt x="842963" y="885825"/>
                  <a:pt x="858603" y="898878"/>
                  <a:pt x="871538" y="914400"/>
                </a:cubicBezTo>
                <a:cubicBezTo>
                  <a:pt x="931072" y="985840"/>
                  <a:pt x="864392" y="933449"/>
                  <a:pt x="942975" y="985838"/>
                </a:cubicBezTo>
                <a:cubicBezTo>
                  <a:pt x="995773" y="1065034"/>
                  <a:pt x="941342" y="1002393"/>
                  <a:pt x="1014413" y="1042988"/>
                </a:cubicBezTo>
                <a:cubicBezTo>
                  <a:pt x="1044434" y="1059666"/>
                  <a:pt x="1067557" y="1089278"/>
                  <a:pt x="1100138" y="1100138"/>
                </a:cubicBezTo>
                <a:cubicBezTo>
                  <a:pt x="1204492" y="1134923"/>
                  <a:pt x="1156642" y="1121408"/>
                  <a:pt x="1243013" y="1143000"/>
                </a:cubicBezTo>
                <a:cubicBezTo>
                  <a:pt x="1262063" y="1152525"/>
                  <a:pt x="1280221" y="1164097"/>
                  <a:pt x="1300163" y="1171575"/>
                </a:cubicBezTo>
                <a:cubicBezTo>
                  <a:pt x="1340783" y="1186808"/>
                  <a:pt x="1422250" y="1195473"/>
                  <a:pt x="1457325" y="1200150"/>
                </a:cubicBezTo>
                <a:cubicBezTo>
                  <a:pt x="1613651" y="1220994"/>
                  <a:pt x="1575634" y="1214724"/>
                  <a:pt x="1771650" y="1228725"/>
                </a:cubicBezTo>
                <a:lnTo>
                  <a:pt x="2786063" y="1214438"/>
                </a:lnTo>
                <a:lnTo>
                  <a:pt x="3671888" y="1185863"/>
                </a:lnTo>
                <a:cubicBezTo>
                  <a:pt x="3840957" y="1178719"/>
                  <a:pt x="3757613" y="1176338"/>
                  <a:pt x="3800475" y="1171575"/>
                </a:cubicBezTo>
                <a:lnTo>
                  <a:pt x="3929063" y="1157288"/>
                </a:lnTo>
                <a:cubicBezTo>
                  <a:pt x="3967197" y="1152802"/>
                  <a:pt x="4005089" y="1146062"/>
                  <a:pt x="4043363" y="1143000"/>
                </a:cubicBezTo>
                <a:cubicBezTo>
                  <a:pt x="4124207" y="1136532"/>
                  <a:pt x="4205387" y="1134933"/>
                  <a:pt x="4286250" y="1128713"/>
                </a:cubicBezTo>
                <a:cubicBezTo>
                  <a:pt x="4338071" y="1124727"/>
                  <a:pt x="4458225" y="1109576"/>
                  <a:pt x="4514850" y="1100138"/>
                </a:cubicBezTo>
                <a:cubicBezTo>
                  <a:pt x="4538804" y="1096146"/>
                  <a:pt x="4562475" y="1090613"/>
                  <a:pt x="4586288" y="1085850"/>
                </a:cubicBezTo>
                <a:cubicBezTo>
                  <a:pt x="4605338" y="1076325"/>
                  <a:pt x="4629803" y="1073637"/>
                  <a:pt x="4643438" y="1057275"/>
                </a:cubicBezTo>
                <a:cubicBezTo>
                  <a:pt x="4656009" y="1042190"/>
                  <a:pt x="4652083" y="1018933"/>
                  <a:pt x="4657725" y="1000125"/>
                </a:cubicBezTo>
                <a:cubicBezTo>
                  <a:pt x="4685547" y="907385"/>
                  <a:pt x="4673117" y="934174"/>
                  <a:pt x="4714875" y="871538"/>
                </a:cubicBezTo>
                <a:cubicBezTo>
                  <a:pt x="4719638" y="842963"/>
                  <a:pt x="4729163" y="814782"/>
                  <a:pt x="4729163" y="785813"/>
                </a:cubicBezTo>
                <a:cubicBezTo>
                  <a:pt x="4729163" y="756844"/>
                  <a:pt x="4730229" y="724654"/>
                  <a:pt x="4714875" y="700088"/>
                </a:cubicBezTo>
                <a:cubicBezTo>
                  <a:pt x="4703587" y="682027"/>
                  <a:pt x="4678125" y="677633"/>
                  <a:pt x="4657725" y="671513"/>
                </a:cubicBezTo>
                <a:cubicBezTo>
                  <a:pt x="4629978" y="663189"/>
                  <a:pt x="4605337" y="666750"/>
                  <a:pt x="4572000" y="657225"/>
                </a:cubicBezTo>
                <a:cubicBezTo>
                  <a:pt x="4538663" y="647700"/>
                  <a:pt x="4471988" y="619125"/>
                  <a:pt x="4457701" y="614363"/>
                </a:cubicBezTo>
                <a:cubicBezTo>
                  <a:pt x="4405314" y="595313"/>
                  <a:pt x="4374356" y="557212"/>
                  <a:pt x="4257675" y="542925"/>
                </a:cubicBezTo>
                <a:cubicBezTo>
                  <a:pt x="4114800" y="547688"/>
                  <a:pt x="3971743" y="548565"/>
                  <a:pt x="3829050" y="557213"/>
                </a:cubicBezTo>
                <a:cubicBezTo>
                  <a:pt x="3814017" y="558124"/>
                  <a:pt x="3800798" y="567847"/>
                  <a:pt x="3786188" y="571500"/>
                </a:cubicBezTo>
                <a:lnTo>
                  <a:pt x="3671888" y="600075"/>
                </a:lnTo>
                <a:cubicBezTo>
                  <a:pt x="3643313" y="619125"/>
                  <a:pt x="3605213" y="628650"/>
                  <a:pt x="3586163" y="657225"/>
                </a:cubicBezTo>
                <a:cubicBezTo>
                  <a:pt x="3548063" y="714376"/>
                  <a:pt x="3571876" y="690563"/>
                  <a:pt x="3514725" y="728663"/>
                </a:cubicBezTo>
                <a:cubicBezTo>
                  <a:pt x="3524250" y="771525"/>
                  <a:pt x="3521774" y="818981"/>
                  <a:pt x="3543300" y="857250"/>
                </a:cubicBezTo>
                <a:cubicBezTo>
                  <a:pt x="3588329" y="937301"/>
                  <a:pt x="3632786" y="952000"/>
                  <a:pt x="3700463" y="985838"/>
                </a:cubicBezTo>
                <a:cubicBezTo>
                  <a:pt x="3747353" y="1056172"/>
                  <a:pt x="3746412" y="1075367"/>
                  <a:pt x="3814763" y="1114425"/>
                </a:cubicBezTo>
                <a:cubicBezTo>
                  <a:pt x="3827839" y="1121897"/>
                  <a:pt x="3843338" y="1123950"/>
                  <a:pt x="3857625" y="1128713"/>
                </a:cubicBezTo>
                <a:cubicBezTo>
                  <a:pt x="3938878" y="1209965"/>
                  <a:pt x="3860643" y="1144509"/>
                  <a:pt x="3943350" y="1185863"/>
                </a:cubicBezTo>
                <a:cubicBezTo>
                  <a:pt x="3958709" y="1193542"/>
                  <a:pt x="3970075" y="1208570"/>
                  <a:pt x="3986213" y="1214438"/>
                </a:cubicBezTo>
                <a:cubicBezTo>
                  <a:pt x="4023121" y="1227859"/>
                  <a:pt x="4100513" y="1243013"/>
                  <a:pt x="4100513" y="1243013"/>
                </a:cubicBezTo>
                <a:lnTo>
                  <a:pt x="4786313" y="1228725"/>
                </a:lnTo>
                <a:cubicBezTo>
                  <a:pt x="4798922" y="1228258"/>
                  <a:pt x="4925002" y="1205188"/>
                  <a:pt x="4943475" y="1200150"/>
                </a:cubicBezTo>
                <a:cubicBezTo>
                  <a:pt x="4972534" y="1192225"/>
                  <a:pt x="4999489" y="1176527"/>
                  <a:pt x="5029200" y="1171575"/>
                </a:cubicBezTo>
                <a:lnTo>
                  <a:pt x="5114925" y="1157288"/>
                </a:lnTo>
                <a:cubicBezTo>
                  <a:pt x="5129213" y="1147763"/>
                  <a:pt x="5141196" y="1133137"/>
                  <a:pt x="5157788" y="1128713"/>
                </a:cubicBezTo>
                <a:cubicBezTo>
                  <a:pt x="5213770" y="1113784"/>
                  <a:pt x="5272088" y="1109663"/>
                  <a:pt x="5329238" y="1100138"/>
                </a:cubicBezTo>
                <a:cubicBezTo>
                  <a:pt x="5357813" y="1095375"/>
                  <a:pt x="5387480" y="1095011"/>
                  <a:pt x="5414963" y="1085850"/>
                </a:cubicBezTo>
                <a:lnTo>
                  <a:pt x="5500688" y="1057275"/>
                </a:lnTo>
                <a:cubicBezTo>
                  <a:pt x="5514975" y="1052513"/>
                  <a:pt x="5528940" y="1046641"/>
                  <a:pt x="5543550" y="1042988"/>
                </a:cubicBezTo>
                <a:lnTo>
                  <a:pt x="5600700" y="1028700"/>
                </a:lnTo>
                <a:cubicBezTo>
                  <a:pt x="5605463" y="1014413"/>
                  <a:pt x="5608253" y="999308"/>
                  <a:pt x="5614988" y="985838"/>
                </a:cubicBezTo>
                <a:cubicBezTo>
                  <a:pt x="5622667" y="970479"/>
                  <a:pt x="5636589" y="958667"/>
                  <a:pt x="5643563" y="942975"/>
                </a:cubicBezTo>
                <a:cubicBezTo>
                  <a:pt x="5655796" y="915450"/>
                  <a:pt x="5672138" y="857250"/>
                  <a:pt x="5672138" y="857250"/>
                </a:cubicBezTo>
                <a:cubicBezTo>
                  <a:pt x="5667375" y="685800"/>
                  <a:pt x="5686425" y="452437"/>
                  <a:pt x="5657850" y="342900"/>
                </a:cubicBezTo>
                <a:cubicBezTo>
                  <a:pt x="5629275" y="233363"/>
                  <a:pt x="5550694" y="233362"/>
                  <a:pt x="5500688" y="200025"/>
                </a:cubicBezTo>
                <a:cubicBezTo>
                  <a:pt x="5450682" y="166688"/>
                  <a:pt x="5429251" y="159544"/>
                  <a:pt x="5357813" y="142875"/>
                </a:cubicBezTo>
                <a:cubicBezTo>
                  <a:pt x="5286376" y="126206"/>
                  <a:pt x="5193507" y="111919"/>
                  <a:pt x="5072063" y="100013"/>
                </a:cubicBezTo>
                <a:cubicBezTo>
                  <a:pt x="4910138" y="80963"/>
                  <a:pt x="4593432" y="45244"/>
                  <a:pt x="4386263" y="28575"/>
                </a:cubicBezTo>
                <a:cubicBezTo>
                  <a:pt x="4179094" y="11906"/>
                  <a:pt x="3913101" y="3113"/>
                  <a:pt x="3829050" y="0"/>
                </a:cubicBezTo>
                <a:lnTo>
                  <a:pt x="2843213" y="14288"/>
                </a:lnTo>
                <a:cubicBezTo>
                  <a:pt x="2674214" y="18678"/>
                  <a:pt x="2784172" y="25569"/>
                  <a:pt x="2671763" y="42863"/>
                </a:cubicBezTo>
                <a:cubicBezTo>
                  <a:pt x="2629138" y="49421"/>
                  <a:pt x="2586038" y="52388"/>
                  <a:pt x="2543175" y="57150"/>
                </a:cubicBezTo>
                <a:cubicBezTo>
                  <a:pt x="2424205" y="86893"/>
                  <a:pt x="2549425" y="58298"/>
                  <a:pt x="2357438" y="85725"/>
                </a:cubicBezTo>
                <a:cubicBezTo>
                  <a:pt x="2333398" y="89159"/>
                  <a:pt x="2310151" y="97471"/>
                  <a:pt x="2286000" y="100013"/>
                </a:cubicBezTo>
                <a:cubicBezTo>
                  <a:pt x="2219522" y="107011"/>
                  <a:pt x="2152545" y="108248"/>
                  <a:pt x="2085975" y="114300"/>
                </a:cubicBezTo>
                <a:cubicBezTo>
                  <a:pt x="2047736" y="117776"/>
                  <a:pt x="2009837" y="124348"/>
                  <a:pt x="1971675" y="128588"/>
                </a:cubicBezTo>
                <a:cubicBezTo>
                  <a:pt x="1924105" y="133874"/>
                  <a:pt x="1876181" y="136106"/>
                  <a:pt x="1828800" y="142875"/>
                </a:cubicBezTo>
                <a:cubicBezTo>
                  <a:pt x="1776089" y="150405"/>
                  <a:pt x="1723850" y="161007"/>
                  <a:pt x="1671638" y="171450"/>
                </a:cubicBezTo>
                <a:cubicBezTo>
                  <a:pt x="1652383" y="175301"/>
                  <a:pt x="1633808" y="182225"/>
                  <a:pt x="1614488" y="185738"/>
                </a:cubicBezTo>
                <a:cubicBezTo>
                  <a:pt x="1581355" y="191762"/>
                  <a:pt x="1547813" y="195263"/>
                  <a:pt x="1514475" y="200025"/>
                </a:cubicBezTo>
                <a:cubicBezTo>
                  <a:pt x="1485900" y="209550"/>
                  <a:pt x="1458286" y="222693"/>
                  <a:pt x="1428750" y="228600"/>
                </a:cubicBezTo>
                <a:cubicBezTo>
                  <a:pt x="1338058" y="246739"/>
                  <a:pt x="1380872" y="236998"/>
                  <a:pt x="1300163" y="257175"/>
                </a:cubicBezTo>
                <a:cubicBezTo>
                  <a:pt x="1262063" y="276225"/>
                  <a:pt x="1226274" y="300854"/>
                  <a:pt x="1185863" y="314325"/>
                </a:cubicBezTo>
                <a:cubicBezTo>
                  <a:pt x="1171575" y="319088"/>
                  <a:pt x="1156843" y="322680"/>
                  <a:pt x="1143000" y="328613"/>
                </a:cubicBezTo>
                <a:cubicBezTo>
                  <a:pt x="1123424" y="337003"/>
                  <a:pt x="1105426" y="348798"/>
                  <a:pt x="1085850" y="357188"/>
                </a:cubicBezTo>
                <a:cubicBezTo>
                  <a:pt x="1072008" y="363120"/>
                  <a:pt x="1056830" y="365543"/>
                  <a:pt x="1042988" y="371475"/>
                </a:cubicBezTo>
                <a:cubicBezTo>
                  <a:pt x="1023412" y="379865"/>
                  <a:pt x="1004101" y="389092"/>
                  <a:pt x="985838" y="400050"/>
                </a:cubicBezTo>
                <a:cubicBezTo>
                  <a:pt x="956389" y="417719"/>
                  <a:pt x="933430" y="448870"/>
                  <a:pt x="900113" y="457200"/>
                </a:cubicBezTo>
                <a:lnTo>
                  <a:pt x="842963" y="471488"/>
                </a:lnTo>
                <a:cubicBezTo>
                  <a:pt x="828675" y="481013"/>
                  <a:pt x="811408" y="487140"/>
                  <a:pt x="800100" y="500063"/>
                </a:cubicBezTo>
                <a:cubicBezTo>
                  <a:pt x="777485" y="525909"/>
                  <a:pt x="742950" y="585788"/>
                  <a:pt x="742950" y="585788"/>
                </a:cubicBezTo>
                <a:cubicBezTo>
                  <a:pt x="744800" y="604285"/>
                  <a:pt x="751816" y="780391"/>
                  <a:pt x="785813" y="814388"/>
                </a:cubicBezTo>
                <a:cubicBezTo>
                  <a:pt x="817413" y="845988"/>
                  <a:pt x="837357" y="860328"/>
                  <a:pt x="857250" y="900113"/>
                </a:cubicBezTo>
                <a:cubicBezTo>
                  <a:pt x="889286" y="964184"/>
                  <a:pt x="845650" y="929588"/>
                  <a:pt x="914400" y="985838"/>
                </a:cubicBezTo>
                <a:cubicBezTo>
                  <a:pt x="951260" y="1015996"/>
                  <a:pt x="989073" y="1045146"/>
                  <a:pt x="1028700" y="1071563"/>
                </a:cubicBezTo>
                <a:cubicBezTo>
                  <a:pt x="1042988" y="1081088"/>
                  <a:pt x="1056204" y="1092459"/>
                  <a:pt x="1071563" y="1100138"/>
                </a:cubicBezTo>
                <a:cubicBezTo>
                  <a:pt x="1231853" y="1180282"/>
                  <a:pt x="963460" y="1024078"/>
                  <a:pt x="1171575" y="1143000"/>
                </a:cubicBezTo>
                <a:cubicBezTo>
                  <a:pt x="1186484" y="1151519"/>
                  <a:pt x="1198746" y="1164601"/>
                  <a:pt x="1214438" y="1171575"/>
                </a:cubicBezTo>
                <a:cubicBezTo>
                  <a:pt x="1241963" y="1183808"/>
                  <a:pt x="1271856" y="1189856"/>
                  <a:pt x="1300163" y="1200150"/>
                </a:cubicBezTo>
                <a:cubicBezTo>
                  <a:pt x="1324266" y="1208915"/>
                  <a:pt x="1346857" y="1221977"/>
                  <a:pt x="1371600" y="1228725"/>
                </a:cubicBezTo>
                <a:cubicBezTo>
                  <a:pt x="1399548" y="1236347"/>
                  <a:pt x="1429221" y="1235987"/>
                  <a:pt x="1457325" y="1243013"/>
                </a:cubicBezTo>
                <a:cubicBezTo>
                  <a:pt x="1669770" y="1296125"/>
                  <a:pt x="1413849" y="1242808"/>
                  <a:pt x="1628775" y="1314450"/>
                </a:cubicBezTo>
                <a:cubicBezTo>
                  <a:pt x="1653500" y="1322692"/>
                  <a:pt x="1816804" y="1341526"/>
                  <a:pt x="1828800" y="1343025"/>
                </a:cubicBezTo>
                <a:cubicBezTo>
                  <a:pt x="1866900" y="1352550"/>
                  <a:pt x="1904699" y="1363371"/>
                  <a:pt x="1943100" y="1371600"/>
                </a:cubicBezTo>
                <a:cubicBezTo>
                  <a:pt x="2037551" y="1391840"/>
                  <a:pt x="2038714" y="1382773"/>
                  <a:pt x="2143125" y="1400175"/>
                </a:cubicBezTo>
                <a:cubicBezTo>
                  <a:pt x="2191032" y="1408159"/>
                  <a:pt x="2286000" y="1428750"/>
                  <a:pt x="2286000" y="1428750"/>
                </a:cubicBezTo>
                <a:lnTo>
                  <a:pt x="3471863" y="1414463"/>
                </a:lnTo>
                <a:cubicBezTo>
                  <a:pt x="3493151" y="1413791"/>
                  <a:pt x="3659478" y="1383883"/>
                  <a:pt x="3714750" y="1371600"/>
                </a:cubicBezTo>
                <a:cubicBezTo>
                  <a:pt x="3733919" y="1367340"/>
                  <a:pt x="3752352" y="1359175"/>
                  <a:pt x="3771900" y="1357313"/>
                </a:cubicBezTo>
                <a:cubicBezTo>
                  <a:pt x="3852637" y="1349624"/>
                  <a:pt x="3933891" y="1348803"/>
                  <a:pt x="4014788" y="1343025"/>
                </a:cubicBezTo>
                <a:cubicBezTo>
                  <a:pt x="4067258" y="1339277"/>
                  <a:pt x="4119563" y="1333500"/>
                  <a:pt x="4171950" y="1328738"/>
                </a:cubicBezTo>
                <a:cubicBezTo>
                  <a:pt x="4219575" y="1319213"/>
                  <a:pt x="4267707" y="1311943"/>
                  <a:pt x="4314825" y="1300163"/>
                </a:cubicBezTo>
                <a:cubicBezTo>
                  <a:pt x="4352925" y="1290638"/>
                  <a:pt x="4390788" y="1280107"/>
                  <a:pt x="4429125" y="1271588"/>
                </a:cubicBezTo>
                <a:cubicBezTo>
                  <a:pt x="4476537" y="1261052"/>
                  <a:pt x="4524375" y="1252538"/>
                  <a:pt x="4572000" y="1243013"/>
                </a:cubicBezTo>
                <a:cubicBezTo>
                  <a:pt x="4595813" y="1238250"/>
                  <a:pt x="4619341" y="1231737"/>
                  <a:pt x="4643438" y="1228725"/>
                </a:cubicBezTo>
                <a:cubicBezTo>
                  <a:pt x="4681538" y="1223963"/>
                  <a:pt x="4719788" y="1220276"/>
                  <a:pt x="4757738" y="1214438"/>
                </a:cubicBezTo>
                <a:cubicBezTo>
                  <a:pt x="4781740" y="1210745"/>
                  <a:pt x="4774406" y="1209675"/>
                  <a:pt x="4829175" y="1200150"/>
                </a:cubicBezTo>
                <a:lnTo>
                  <a:pt x="5086350" y="1157288"/>
                </a:lnTo>
                <a:cubicBezTo>
                  <a:pt x="5141119" y="1147763"/>
                  <a:pt x="5133834" y="1146992"/>
                  <a:pt x="5157788" y="1143000"/>
                </a:cubicBezTo>
                <a:cubicBezTo>
                  <a:pt x="5191006" y="1137464"/>
                  <a:pt x="5224582" y="1134249"/>
                  <a:pt x="5257800" y="1128713"/>
                </a:cubicBezTo>
                <a:cubicBezTo>
                  <a:pt x="5281754" y="1124721"/>
                  <a:pt x="5305198" y="1117859"/>
                  <a:pt x="5329238" y="1114425"/>
                </a:cubicBezTo>
                <a:cubicBezTo>
                  <a:pt x="5371931" y="1108326"/>
                  <a:pt x="5415132" y="1106237"/>
                  <a:pt x="5457825" y="1100138"/>
                </a:cubicBezTo>
                <a:cubicBezTo>
                  <a:pt x="5481865" y="1096704"/>
                  <a:pt x="5505166" y="1088862"/>
                  <a:pt x="5529263" y="1085850"/>
                </a:cubicBezTo>
                <a:cubicBezTo>
                  <a:pt x="5581460" y="1079325"/>
                  <a:pt x="5634038" y="1076325"/>
                  <a:pt x="5686425" y="1071563"/>
                </a:cubicBezTo>
                <a:cubicBezTo>
                  <a:pt x="5709656" y="1066917"/>
                  <a:pt x="5825302" y="1042988"/>
                  <a:pt x="5843588" y="1042988"/>
                </a:cubicBezTo>
                <a:cubicBezTo>
                  <a:pt x="5953229" y="1042988"/>
                  <a:pt x="6062663" y="1052513"/>
                  <a:pt x="6172200" y="1057275"/>
                </a:cubicBezTo>
                <a:cubicBezTo>
                  <a:pt x="6186488" y="1062038"/>
                  <a:pt x="6203303" y="1062155"/>
                  <a:pt x="6215063" y="1071563"/>
                </a:cubicBezTo>
                <a:cubicBezTo>
                  <a:pt x="6245938" y="1096263"/>
                  <a:pt x="6257926" y="1057275"/>
                  <a:pt x="6272213" y="1200150"/>
                </a:cubicBezTo>
                <a:cubicBezTo>
                  <a:pt x="6286500" y="1343025"/>
                  <a:pt x="6315074" y="1662113"/>
                  <a:pt x="6300787" y="1928813"/>
                </a:cubicBezTo>
                <a:cubicBezTo>
                  <a:pt x="6286500" y="2195513"/>
                  <a:pt x="6186488" y="2800351"/>
                  <a:pt x="6186488" y="2800351"/>
                </a:cubicBezTo>
              </a:path>
            </a:pathLst>
          </a:custGeom>
          <a:noFill/>
          <a:ln w="3492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CF4D63D-B1DB-E44E-A331-0164A3089B15}"/>
              </a:ext>
            </a:extLst>
          </p:cNvPr>
          <p:cNvSpPr/>
          <p:nvPr/>
        </p:nvSpPr>
        <p:spPr>
          <a:xfrm>
            <a:off x="2767014" y="2045675"/>
            <a:ext cx="1443037" cy="808501"/>
          </a:xfrm>
          <a:custGeom>
            <a:avLst/>
            <a:gdLst>
              <a:gd name="connsiteX0" fmla="*/ 485775 w 1443037"/>
              <a:gd name="connsiteY0" fmla="*/ 737063 h 808501"/>
              <a:gd name="connsiteX1" fmla="*/ 714375 w 1443037"/>
              <a:gd name="connsiteY1" fmla="*/ 708488 h 808501"/>
              <a:gd name="connsiteX2" fmla="*/ 800100 w 1443037"/>
              <a:gd name="connsiteY2" fmla="*/ 679913 h 808501"/>
              <a:gd name="connsiteX3" fmla="*/ 842962 w 1443037"/>
              <a:gd name="connsiteY3" fmla="*/ 665626 h 808501"/>
              <a:gd name="connsiteX4" fmla="*/ 928687 w 1443037"/>
              <a:gd name="connsiteY4" fmla="*/ 622763 h 808501"/>
              <a:gd name="connsiteX5" fmla="*/ 971550 w 1443037"/>
              <a:gd name="connsiteY5" fmla="*/ 594188 h 808501"/>
              <a:gd name="connsiteX6" fmla="*/ 1042987 w 1443037"/>
              <a:gd name="connsiteY6" fmla="*/ 494176 h 808501"/>
              <a:gd name="connsiteX7" fmla="*/ 1114425 w 1443037"/>
              <a:gd name="connsiteY7" fmla="*/ 408451 h 808501"/>
              <a:gd name="connsiteX8" fmla="*/ 1100137 w 1443037"/>
              <a:gd name="connsiteY8" fmla="*/ 265576 h 808501"/>
              <a:gd name="connsiteX9" fmla="*/ 971550 w 1443037"/>
              <a:gd name="connsiteY9" fmla="*/ 194138 h 808501"/>
              <a:gd name="connsiteX10" fmla="*/ 857250 w 1443037"/>
              <a:gd name="connsiteY10" fmla="*/ 136988 h 808501"/>
              <a:gd name="connsiteX11" fmla="*/ 700087 w 1443037"/>
              <a:gd name="connsiteY11" fmla="*/ 108413 h 808501"/>
              <a:gd name="connsiteX12" fmla="*/ 371475 w 1443037"/>
              <a:gd name="connsiteY12" fmla="*/ 122701 h 808501"/>
              <a:gd name="connsiteX13" fmla="*/ 328612 w 1443037"/>
              <a:gd name="connsiteY13" fmla="*/ 151276 h 808501"/>
              <a:gd name="connsiteX14" fmla="*/ 242887 w 1443037"/>
              <a:gd name="connsiteY14" fmla="*/ 237001 h 808501"/>
              <a:gd name="connsiteX15" fmla="*/ 242887 w 1443037"/>
              <a:gd name="connsiteY15" fmla="*/ 551326 h 808501"/>
              <a:gd name="connsiteX16" fmla="*/ 285750 w 1443037"/>
              <a:gd name="connsiteY16" fmla="*/ 594188 h 808501"/>
              <a:gd name="connsiteX17" fmla="*/ 428625 w 1443037"/>
              <a:gd name="connsiteY17" fmla="*/ 622763 h 808501"/>
              <a:gd name="connsiteX18" fmla="*/ 485775 w 1443037"/>
              <a:gd name="connsiteY18" fmla="*/ 651338 h 808501"/>
              <a:gd name="connsiteX19" fmla="*/ 600075 w 1443037"/>
              <a:gd name="connsiteY19" fmla="*/ 679913 h 808501"/>
              <a:gd name="connsiteX20" fmla="*/ 642937 w 1443037"/>
              <a:gd name="connsiteY20" fmla="*/ 708488 h 808501"/>
              <a:gd name="connsiteX21" fmla="*/ 728662 w 1443037"/>
              <a:gd name="connsiteY21" fmla="*/ 722776 h 808501"/>
              <a:gd name="connsiteX22" fmla="*/ 1328737 w 1443037"/>
              <a:gd name="connsiteY22" fmla="*/ 708488 h 808501"/>
              <a:gd name="connsiteX23" fmla="*/ 1385887 w 1443037"/>
              <a:gd name="connsiteY23" fmla="*/ 679913 h 808501"/>
              <a:gd name="connsiteX24" fmla="*/ 1443037 w 1443037"/>
              <a:gd name="connsiteY24" fmla="*/ 551326 h 808501"/>
              <a:gd name="connsiteX25" fmla="*/ 1428750 w 1443037"/>
              <a:gd name="connsiteY25" fmla="*/ 365588 h 808501"/>
              <a:gd name="connsiteX26" fmla="*/ 1414462 w 1443037"/>
              <a:gd name="connsiteY26" fmla="*/ 322726 h 808501"/>
              <a:gd name="connsiteX27" fmla="*/ 1243012 w 1443037"/>
              <a:gd name="connsiteY27" fmla="*/ 151276 h 808501"/>
              <a:gd name="connsiteX28" fmla="*/ 1100137 w 1443037"/>
              <a:gd name="connsiteY28" fmla="*/ 94126 h 808501"/>
              <a:gd name="connsiteX29" fmla="*/ 1000125 w 1443037"/>
              <a:gd name="connsiteY29" fmla="*/ 51263 h 808501"/>
              <a:gd name="connsiteX30" fmla="*/ 785812 w 1443037"/>
              <a:gd name="connsiteY30" fmla="*/ 22688 h 808501"/>
              <a:gd name="connsiteX31" fmla="*/ 485775 w 1443037"/>
              <a:gd name="connsiteY31" fmla="*/ 51263 h 808501"/>
              <a:gd name="connsiteX32" fmla="*/ 342900 w 1443037"/>
              <a:gd name="connsiteY32" fmla="*/ 79838 h 808501"/>
              <a:gd name="connsiteX33" fmla="*/ 185737 w 1443037"/>
              <a:gd name="connsiteY33" fmla="*/ 165563 h 808501"/>
              <a:gd name="connsiteX34" fmla="*/ 171450 w 1443037"/>
              <a:gd name="connsiteY34" fmla="*/ 208426 h 808501"/>
              <a:gd name="connsiteX35" fmla="*/ 142875 w 1443037"/>
              <a:gd name="connsiteY35" fmla="*/ 265576 h 808501"/>
              <a:gd name="connsiteX36" fmla="*/ 128587 w 1443037"/>
              <a:gd name="connsiteY36" fmla="*/ 365588 h 808501"/>
              <a:gd name="connsiteX37" fmla="*/ 185737 w 1443037"/>
              <a:gd name="connsiteY37" fmla="*/ 608476 h 808501"/>
              <a:gd name="connsiteX38" fmla="*/ 342900 w 1443037"/>
              <a:gd name="connsiteY38" fmla="*/ 651338 h 808501"/>
              <a:gd name="connsiteX39" fmla="*/ 457200 w 1443037"/>
              <a:gd name="connsiteY39" fmla="*/ 679913 h 808501"/>
              <a:gd name="connsiteX40" fmla="*/ 514350 w 1443037"/>
              <a:gd name="connsiteY40" fmla="*/ 694201 h 808501"/>
              <a:gd name="connsiteX41" fmla="*/ 571500 w 1443037"/>
              <a:gd name="connsiteY41" fmla="*/ 708488 h 808501"/>
              <a:gd name="connsiteX42" fmla="*/ 928687 w 1443037"/>
              <a:gd name="connsiteY42" fmla="*/ 679913 h 808501"/>
              <a:gd name="connsiteX43" fmla="*/ 1100137 w 1443037"/>
              <a:gd name="connsiteY43" fmla="*/ 608476 h 808501"/>
              <a:gd name="connsiteX44" fmla="*/ 1228725 w 1443037"/>
              <a:gd name="connsiteY44" fmla="*/ 551326 h 808501"/>
              <a:gd name="connsiteX45" fmla="*/ 1257300 w 1443037"/>
              <a:gd name="connsiteY45" fmla="*/ 508463 h 808501"/>
              <a:gd name="connsiteX46" fmla="*/ 1271587 w 1443037"/>
              <a:gd name="connsiteY46" fmla="*/ 465601 h 808501"/>
              <a:gd name="connsiteX47" fmla="*/ 1214437 w 1443037"/>
              <a:gd name="connsiteY47" fmla="*/ 208426 h 808501"/>
              <a:gd name="connsiteX48" fmla="*/ 1171575 w 1443037"/>
              <a:gd name="connsiteY48" fmla="*/ 194138 h 808501"/>
              <a:gd name="connsiteX49" fmla="*/ 1014412 w 1443037"/>
              <a:gd name="connsiteY49" fmla="*/ 108413 h 808501"/>
              <a:gd name="connsiteX50" fmla="*/ 971550 w 1443037"/>
              <a:gd name="connsiteY50" fmla="*/ 79838 h 808501"/>
              <a:gd name="connsiteX51" fmla="*/ 900112 w 1443037"/>
              <a:gd name="connsiteY51" fmla="*/ 65551 h 808501"/>
              <a:gd name="connsiteX52" fmla="*/ 742950 w 1443037"/>
              <a:gd name="connsiteY52" fmla="*/ 36976 h 808501"/>
              <a:gd name="connsiteX53" fmla="*/ 228600 w 1443037"/>
              <a:gd name="connsiteY53" fmla="*/ 36976 h 808501"/>
              <a:gd name="connsiteX54" fmla="*/ 171450 w 1443037"/>
              <a:gd name="connsiteY54" fmla="*/ 65551 h 808501"/>
              <a:gd name="connsiteX55" fmla="*/ 85725 w 1443037"/>
              <a:gd name="connsiteY55" fmla="*/ 94126 h 808501"/>
              <a:gd name="connsiteX56" fmla="*/ 14287 w 1443037"/>
              <a:gd name="connsiteY56" fmla="*/ 265576 h 808501"/>
              <a:gd name="connsiteX57" fmla="*/ 0 w 1443037"/>
              <a:gd name="connsiteY57" fmla="*/ 322726 h 808501"/>
              <a:gd name="connsiteX58" fmla="*/ 14287 w 1443037"/>
              <a:gd name="connsiteY58" fmla="*/ 608476 h 808501"/>
              <a:gd name="connsiteX59" fmla="*/ 114300 w 1443037"/>
              <a:gd name="connsiteY59" fmla="*/ 708488 h 808501"/>
              <a:gd name="connsiteX60" fmla="*/ 342900 w 1443037"/>
              <a:gd name="connsiteY60" fmla="*/ 808501 h 808501"/>
              <a:gd name="connsiteX61" fmla="*/ 714375 w 1443037"/>
              <a:gd name="connsiteY61" fmla="*/ 794213 h 808501"/>
              <a:gd name="connsiteX62" fmla="*/ 785812 w 1443037"/>
              <a:gd name="connsiteY62" fmla="*/ 751351 h 808501"/>
              <a:gd name="connsiteX63" fmla="*/ 885825 w 1443037"/>
              <a:gd name="connsiteY63" fmla="*/ 708488 h 808501"/>
              <a:gd name="connsiteX64" fmla="*/ 985837 w 1443037"/>
              <a:gd name="connsiteY64" fmla="*/ 665626 h 808501"/>
              <a:gd name="connsiteX65" fmla="*/ 1085850 w 1443037"/>
              <a:gd name="connsiteY65" fmla="*/ 608476 h 808501"/>
              <a:gd name="connsiteX66" fmla="*/ 1214437 w 1443037"/>
              <a:gd name="connsiteY66" fmla="*/ 508463 h 808501"/>
              <a:gd name="connsiteX67" fmla="*/ 1243012 w 1443037"/>
              <a:gd name="connsiteY67" fmla="*/ 465601 h 808501"/>
              <a:gd name="connsiteX68" fmla="*/ 1257300 w 1443037"/>
              <a:gd name="connsiteY68" fmla="*/ 422738 h 808501"/>
              <a:gd name="connsiteX69" fmla="*/ 1243012 w 1443037"/>
              <a:gd name="connsiteY69" fmla="*/ 65551 h 808501"/>
              <a:gd name="connsiteX70" fmla="*/ 1200150 w 1443037"/>
              <a:gd name="connsiteY70" fmla="*/ 51263 h 808501"/>
              <a:gd name="connsiteX71" fmla="*/ 1143000 w 1443037"/>
              <a:gd name="connsiteY71" fmla="*/ 36976 h 808501"/>
              <a:gd name="connsiteX72" fmla="*/ 928687 w 1443037"/>
              <a:gd name="connsiteY72" fmla="*/ 8401 h 808501"/>
              <a:gd name="connsiteX73" fmla="*/ 514350 w 1443037"/>
              <a:gd name="connsiteY73" fmla="*/ 22688 h 808501"/>
              <a:gd name="connsiteX74" fmla="*/ 457200 w 1443037"/>
              <a:gd name="connsiteY74" fmla="*/ 65551 h 808501"/>
              <a:gd name="connsiteX75" fmla="*/ 314325 w 1443037"/>
              <a:gd name="connsiteY75" fmla="*/ 179851 h 808501"/>
              <a:gd name="connsiteX76" fmla="*/ 214312 w 1443037"/>
              <a:gd name="connsiteY76" fmla="*/ 294151 h 808501"/>
              <a:gd name="connsiteX77" fmla="*/ 200025 w 1443037"/>
              <a:gd name="connsiteY77" fmla="*/ 337013 h 808501"/>
              <a:gd name="connsiteX78" fmla="*/ 242887 w 1443037"/>
              <a:gd name="connsiteY78" fmla="*/ 451313 h 808501"/>
              <a:gd name="connsiteX79" fmla="*/ 300037 w 1443037"/>
              <a:gd name="connsiteY79" fmla="*/ 508463 h 808501"/>
              <a:gd name="connsiteX80" fmla="*/ 342900 w 1443037"/>
              <a:gd name="connsiteY80" fmla="*/ 522751 h 808501"/>
              <a:gd name="connsiteX81" fmla="*/ 385762 w 1443037"/>
              <a:gd name="connsiteY81" fmla="*/ 551326 h 808501"/>
              <a:gd name="connsiteX82" fmla="*/ 457200 w 1443037"/>
              <a:gd name="connsiteY82" fmla="*/ 622763 h 808501"/>
              <a:gd name="connsiteX83" fmla="*/ 500062 w 1443037"/>
              <a:gd name="connsiteY83" fmla="*/ 665626 h 808501"/>
              <a:gd name="connsiteX84" fmla="*/ 557212 w 1443037"/>
              <a:gd name="connsiteY84" fmla="*/ 679913 h 8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443037" h="808501">
                <a:moveTo>
                  <a:pt x="485775" y="737063"/>
                </a:moveTo>
                <a:cubicBezTo>
                  <a:pt x="560538" y="730267"/>
                  <a:pt x="640560" y="728620"/>
                  <a:pt x="714375" y="708488"/>
                </a:cubicBezTo>
                <a:cubicBezTo>
                  <a:pt x="743434" y="700563"/>
                  <a:pt x="771525" y="689438"/>
                  <a:pt x="800100" y="679913"/>
                </a:cubicBezTo>
                <a:lnTo>
                  <a:pt x="842962" y="665626"/>
                </a:lnTo>
                <a:cubicBezTo>
                  <a:pt x="965803" y="583733"/>
                  <a:pt x="810381" y="681917"/>
                  <a:pt x="928687" y="622763"/>
                </a:cubicBezTo>
                <a:cubicBezTo>
                  <a:pt x="944046" y="615084"/>
                  <a:pt x="957262" y="603713"/>
                  <a:pt x="971550" y="594188"/>
                </a:cubicBezTo>
                <a:cubicBezTo>
                  <a:pt x="994163" y="560269"/>
                  <a:pt x="1016408" y="525185"/>
                  <a:pt x="1042987" y="494176"/>
                </a:cubicBezTo>
                <a:cubicBezTo>
                  <a:pt x="1125497" y="397914"/>
                  <a:pt x="1051267" y="503187"/>
                  <a:pt x="1114425" y="408451"/>
                </a:cubicBezTo>
                <a:cubicBezTo>
                  <a:pt x="1109662" y="360826"/>
                  <a:pt x="1121542" y="308386"/>
                  <a:pt x="1100137" y="265576"/>
                </a:cubicBezTo>
                <a:cubicBezTo>
                  <a:pt x="1073159" y="211620"/>
                  <a:pt x="1015735" y="214222"/>
                  <a:pt x="971550" y="194138"/>
                </a:cubicBezTo>
                <a:cubicBezTo>
                  <a:pt x="932771" y="176511"/>
                  <a:pt x="899268" y="143991"/>
                  <a:pt x="857250" y="136988"/>
                </a:cubicBezTo>
                <a:cubicBezTo>
                  <a:pt x="747571" y="118709"/>
                  <a:pt x="799932" y="128382"/>
                  <a:pt x="700087" y="108413"/>
                </a:cubicBezTo>
                <a:cubicBezTo>
                  <a:pt x="590550" y="113176"/>
                  <a:pt x="480393" y="110133"/>
                  <a:pt x="371475" y="122701"/>
                </a:cubicBezTo>
                <a:cubicBezTo>
                  <a:pt x="354417" y="124669"/>
                  <a:pt x="341446" y="139868"/>
                  <a:pt x="328612" y="151276"/>
                </a:cubicBezTo>
                <a:cubicBezTo>
                  <a:pt x="298408" y="178124"/>
                  <a:pt x="242887" y="237001"/>
                  <a:pt x="242887" y="237001"/>
                </a:cubicBezTo>
                <a:cubicBezTo>
                  <a:pt x="203927" y="353885"/>
                  <a:pt x="203859" y="336673"/>
                  <a:pt x="242887" y="551326"/>
                </a:cubicBezTo>
                <a:cubicBezTo>
                  <a:pt x="246501" y="571206"/>
                  <a:pt x="266891" y="586935"/>
                  <a:pt x="285750" y="594188"/>
                </a:cubicBezTo>
                <a:cubicBezTo>
                  <a:pt x="331081" y="611623"/>
                  <a:pt x="428625" y="622763"/>
                  <a:pt x="428625" y="622763"/>
                </a:cubicBezTo>
                <a:cubicBezTo>
                  <a:pt x="447675" y="632288"/>
                  <a:pt x="465569" y="644603"/>
                  <a:pt x="485775" y="651338"/>
                </a:cubicBezTo>
                <a:cubicBezTo>
                  <a:pt x="523032" y="663757"/>
                  <a:pt x="600075" y="679913"/>
                  <a:pt x="600075" y="679913"/>
                </a:cubicBezTo>
                <a:cubicBezTo>
                  <a:pt x="614362" y="689438"/>
                  <a:pt x="626647" y="703058"/>
                  <a:pt x="642937" y="708488"/>
                </a:cubicBezTo>
                <a:cubicBezTo>
                  <a:pt x="670420" y="717649"/>
                  <a:pt x="699693" y="722776"/>
                  <a:pt x="728662" y="722776"/>
                </a:cubicBezTo>
                <a:cubicBezTo>
                  <a:pt x="928744" y="722776"/>
                  <a:pt x="1128712" y="713251"/>
                  <a:pt x="1328737" y="708488"/>
                </a:cubicBezTo>
                <a:cubicBezTo>
                  <a:pt x="1347787" y="698963"/>
                  <a:pt x="1369525" y="693548"/>
                  <a:pt x="1385887" y="679913"/>
                </a:cubicBezTo>
                <a:cubicBezTo>
                  <a:pt x="1417237" y="653788"/>
                  <a:pt x="1433472" y="580020"/>
                  <a:pt x="1443037" y="551326"/>
                </a:cubicBezTo>
                <a:cubicBezTo>
                  <a:pt x="1438275" y="489413"/>
                  <a:pt x="1436452" y="427204"/>
                  <a:pt x="1428750" y="365588"/>
                </a:cubicBezTo>
                <a:cubicBezTo>
                  <a:pt x="1426882" y="350644"/>
                  <a:pt x="1422050" y="335735"/>
                  <a:pt x="1414462" y="322726"/>
                </a:cubicBezTo>
                <a:cubicBezTo>
                  <a:pt x="1321713" y="163729"/>
                  <a:pt x="1368179" y="219549"/>
                  <a:pt x="1243012" y="151276"/>
                </a:cubicBezTo>
                <a:cubicBezTo>
                  <a:pt x="1136182" y="93005"/>
                  <a:pt x="1211546" y="116407"/>
                  <a:pt x="1100137" y="94126"/>
                </a:cubicBezTo>
                <a:cubicBezTo>
                  <a:pt x="1066800" y="79838"/>
                  <a:pt x="1034211" y="63658"/>
                  <a:pt x="1000125" y="51263"/>
                </a:cubicBezTo>
                <a:cubicBezTo>
                  <a:pt x="937022" y="28317"/>
                  <a:pt x="841764" y="27775"/>
                  <a:pt x="785812" y="22688"/>
                </a:cubicBezTo>
                <a:cubicBezTo>
                  <a:pt x="394460" y="45710"/>
                  <a:pt x="652806" y="15471"/>
                  <a:pt x="485775" y="51263"/>
                </a:cubicBezTo>
                <a:cubicBezTo>
                  <a:pt x="438285" y="61439"/>
                  <a:pt x="342900" y="79838"/>
                  <a:pt x="342900" y="79838"/>
                </a:cubicBezTo>
                <a:cubicBezTo>
                  <a:pt x="235835" y="151214"/>
                  <a:pt x="289062" y="124233"/>
                  <a:pt x="185737" y="165563"/>
                </a:cubicBezTo>
                <a:cubicBezTo>
                  <a:pt x="180975" y="179851"/>
                  <a:pt x="177383" y="194583"/>
                  <a:pt x="171450" y="208426"/>
                </a:cubicBezTo>
                <a:cubicBezTo>
                  <a:pt x="163060" y="228003"/>
                  <a:pt x="148479" y="245028"/>
                  <a:pt x="142875" y="265576"/>
                </a:cubicBezTo>
                <a:cubicBezTo>
                  <a:pt x="134014" y="298065"/>
                  <a:pt x="133350" y="332251"/>
                  <a:pt x="128587" y="365588"/>
                </a:cubicBezTo>
                <a:cubicBezTo>
                  <a:pt x="134457" y="447768"/>
                  <a:pt x="98589" y="560060"/>
                  <a:pt x="185737" y="608476"/>
                </a:cubicBezTo>
                <a:cubicBezTo>
                  <a:pt x="231950" y="634150"/>
                  <a:pt x="292356" y="639674"/>
                  <a:pt x="342900" y="651338"/>
                </a:cubicBezTo>
                <a:cubicBezTo>
                  <a:pt x="381167" y="660169"/>
                  <a:pt x="419100" y="670388"/>
                  <a:pt x="457200" y="679913"/>
                </a:cubicBezTo>
                <a:lnTo>
                  <a:pt x="514350" y="694201"/>
                </a:lnTo>
                <a:lnTo>
                  <a:pt x="571500" y="708488"/>
                </a:lnTo>
                <a:cubicBezTo>
                  <a:pt x="690562" y="698963"/>
                  <a:pt x="810226" y="695198"/>
                  <a:pt x="928687" y="679913"/>
                </a:cubicBezTo>
                <a:cubicBezTo>
                  <a:pt x="986726" y="672424"/>
                  <a:pt x="1048983" y="631728"/>
                  <a:pt x="1100137" y="608476"/>
                </a:cubicBezTo>
                <a:cubicBezTo>
                  <a:pt x="1300791" y="517270"/>
                  <a:pt x="1057750" y="636813"/>
                  <a:pt x="1228725" y="551326"/>
                </a:cubicBezTo>
                <a:cubicBezTo>
                  <a:pt x="1238250" y="537038"/>
                  <a:pt x="1249621" y="523822"/>
                  <a:pt x="1257300" y="508463"/>
                </a:cubicBezTo>
                <a:cubicBezTo>
                  <a:pt x="1264035" y="494993"/>
                  <a:pt x="1271587" y="480661"/>
                  <a:pt x="1271587" y="465601"/>
                </a:cubicBezTo>
                <a:cubicBezTo>
                  <a:pt x="1271587" y="351964"/>
                  <a:pt x="1303515" y="267812"/>
                  <a:pt x="1214437" y="208426"/>
                </a:cubicBezTo>
                <a:cubicBezTo>
                  <a:pt x="1201906" y="200072"/>
                  <a:pt x="1185862" y="198901"/>
                  <a:pt x="1171575" y="194138"/>
                </a:cubicBezTo>
                <a:cubicBezTo>
                  <a:pt x="1062541" y="112364"/>
                  <a:pt x="1171143" y="186779"/>
                  <a:pt x="1014412" y="108413"/>
                </a:cubicBezTo>
                <a:cubicBezTo>
                  <a:pt x="999054" y="100734"/>
                  <a:pt x="987628" y="85867"/>
                  <a:pt x="971550" y="79838"/>
                </a:cubicBezTo>
                <a:cubicBezTo>
                  <a:pt x="948812" y="71311"/>
                  <a:pt x="923671" y="71441"/>
                  <a:pt x="900112" y="65551"/>
                </a:cubicBezTo>
                <a:cubicBezTo>
                  <a:pt x="767957" y="32512"/>
                  <a:pt x="1006979" y="69978"/>
                  <a:pt x="742950" y="36976"/>
                </a:cubicBezTo>
                <a:cubicBezTo>
                  <a:pt x="556632" y="-25132"/>
                  <a:pt x="655526" y="2360"/>
                  <a:pt x="228600" y="36976"/>
                </a:cubicBezTo>
                <a:cubicBezTo>
                  <a:pt x="207371" y="38697"/>
                  <a:pt x="191225" y="57641"/>
                  <a:pt x="171450" y="65551"/>
                </a:cubicBezTo>
                <a:cubicBezTo>
                  <a:pt x="143484" y="76738"/>
                  <a:pt x="85725" y="94126"/>
                  <a:pt x="85725" y="94126"/>
                </a:cubicBezTo>
                <a:cubicBezTo>
                  <a:pt x="19299" y="182693"/>
                  <a:pt x="48637" y="128175"/>
                  <a:pt x="14287" y="265576"/>
                </a:cubicBezTo>
                <a:lnTo>
                  <a:pt x="0" y="322726"/>
                </a:lnTo>
                <a:cubicBezTo>
                  <a:pt x="4762" y="417976"/>
                  <a:pt x="1952" y="513908"/>
                  <a:pt x="14287" y="608476"/>
                </a:cubicBezTo>
                <a:cubicBezTo>
                  <a:pt x="18743" y="642639"/>
                  <a:pt x="102328" y="701121"/>
                  <a:pt x="114300" y="708488"/>
                </a:cubicBezTo>
                <a:cubicBezTo>
                  <a:pt x="192661" y="756710"/>
                  <a:pt x="257813" y="776593"/>
                  <a:pt x="342900" y="808501"/>
                </a:cubicBezTo>
                <a:cubicBezTo>
                  <a:pt x="466725" y="803738"/>
                  <a:pt x="591477" y="810071"/>
                  <a:pt x="714375" y="794213"/>
                </a:cubicBezTo>
                <a:cubicBezTo>
                  <a:pt x="741916" y="790659"/>
                  <a:pt x="761537" y="764837"/>
                  <a:pt x="785812" y="751351"/>
                </a:cubicBezTo>
                <a:cubicBezTo>
                  <a:pt x="892428" y="692120"/>
                  <a:pt x="797303" y="746426"/>
                  <a:pt x="885825" y="708488"/>
                </a:cubicBezTo>
                <a:cubicBezTo>
                  <a:pt x="1009402" y="655526"/>
                  <a:pt x="885324" y="699130"/>
                  <a:pt x="985837" y="665626"/>
                </a:cubicBezTo>
                <a:cubicBezTo>
                  <a:pt x="1173307" y="525022"/>
                  <a:pt x="945595" y="686395"/>
                  <a:pt x="1085850" y="608476"/>
                </a:cubicBezTo>
                <a:cubicBezTo>
                  <a:pt x="1135293" y="581008"/>
                  <a:pt x="1178529" y="551553"/>
                  <a:pt x="1214437" y="508463"/>
                </a:cubicBezTo>
                <a:cubicBezTo>
                  <a:pt x="1225430" y="495272"/>
                  <a:pt x="1235333" y="480959"/>
                  <a:pt x="1243012" y="465601"/>
                </a:cubicBezTo>
                <a:cubicBezTo>
                  <a:pt x="1249747" y="452130"/>
                  <a:pt x="1252537" y="437026"/>
                  <a:pt x="1257300" y="422738"/>
                </a:cubicBezTo>
                <a:cubicBezTo>
                  <a:pt x="1252537" y="303676"/>
                  <a:pt x="1261131" y="183323"/>
                  <a:pt x="1243012" y="65551"/>
                </a:cubicBezTo>
                <a:cubicBezTo>
                  <a:pt x="1240722" y="50666"/>
                  <a:pt x="1214631" y="55400"/>
                  <a:pt x="1200150" y="51263"/>
                </a:cubicBezTo>
                <a:cubicBezTo>
                  <a:pt x="1181269" y="45868"/>
                  <a:pt x="1162396" y="40038"/>
                  <a:pt x="1143000" y="36976"/>
                </a:cubicBezTo>
                <a:cubicBezTo>
                  <a:pt x="1071812" y="25736"/>
                  <a:pt x="1000125" y="17926"/>
                  <a:pt x="928687" y="8401"/>
                </a:cubicBezTo>
                <a:cubicBezTo>
                  <a:pt x="790575" y="13163"/>
                  <a:pt x="651540" y="6059"/>
                  <a:pt x="514350" y="22688"/>
                </a:cubicBezTo>
                <a:cubicBezTo>
                  <a:pt x="490710" y="25553"/>
                  <a:pt x="476708" y="51895"/>
                  <a:pt x="457200" y="65551"/>
                </a:cubicBezTo>
                <a:cubicBezTo>
                  <a:pt x="393541" y="110112"/>
                  <a:pt x="360864" y="120015"/>
                  <a:pt x="314325" y="179851"/>
                </a:cubicBezTo>
                <a:cubicBezTo>
                  <a:pt x="220018" y="301101"/>
                  <a:pt x="327285" y="209420"/>
                  <a:pt x="214312" y="294151"/>
                </a:cubicBezTo>
                <a:cubicBezTo>
                  <a:pt x="209550" y="308438"/>
                  <a:pt x="200025" y="321953"/>
                  <a:pt x="200025" y="337013"/>
                </a:cubicBezTo>
                <a:cubicBezTo>
                  <a:pt x="200025" y="384872"/>
                  <a:pt x="213325" y="416824"/>
                  <a:pt x="242887" y="451313"/>
                </a:cubicBezTo>
                <a:cubicBezTo>
                  <a:pt x="260420" y="471768"/>
                  <a:pt x="278114" y="492804"/>
                  <a:pt x="300037" y="508463"/>
                </a:cubicBezTo>
                <a:cubicBezTo>
                  <a:pt x="312292" y="517217"/>
                  <a:pt x="329429" y="516016"/>
                  <a:pt x="342900" y="522751"/>
                </a:cubicBezTo>
                <a:cubicBezTo>
                  <a:pt x="358258" y="530430"/>
                  <a:pt x="371475" y="541801"/>
                  <a:pt x="385762" y="551326"/>
                </a:cubicBezTo>
                <a:cubicBezTo>
                  <a:pt x="438151" y="629909"/>
                  <a:pt x="385760" y="563229"/>
                  <a:pt x="457200" y="622763"/>
                </a:cubicBezTo>
                <a:cubicBezTo>
                  <a:pt x="472722" y="635698"/>
                  <a:pt x="482519" y="655601"/>
                  <a:pt x="500062" y="665626"/>
                </a:cubicBezTo>
                <a:cubicBezTo>
                  <a:pt x="517111" y="675368"/>
                  <a:pt x="557212" y="679913"/>
                  <a:pt x="557212" y="67991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537CDCF-D527-C04E-8C18-8B11EA4C28F7}"/>
              </a:ext>
            </a:extLst>
          </p:cNvPr>
          <p:cNvSpPr/>
          <p:nvPr/>
        </p:nvSpPr>
        <p:spPr>
          <a:xfrm>
            <a:off x="5519739" y="2212363"/>
            <a:ext cx="1443037" cy="808501"/>
          </a:xfrm>
          <a:custGeom>
            <a:avLst/>
            <a:gdLst>
              <a:gd name="connsiteX0" fmla="*/ 485775 w 1443037"/>
              <a:gd name="connsiteY0" fmla="*/ 737063 h 808501"/>
              <a:gd name="connsiteX1" fmla="*/ 714375 w 1443037"/>
              <a:gd name="connsiteY1" fmla="*/ 708488 h 808501"/>
              <a:gd name="connsiteX2" fmla="*/ 800100 w 1443037"/>
              <a:gd name="connsiteY2" fmla="*/ 679913 h 808501"/>
              <a:gd name="connsiteX3" fmla="*/ 842962 w 1443037"/>
              <a:gd name="connsiteY3" fmla="*/ 665626 h 808501"/>
              <a:gd name="connsiteX4" fmla="*/ 928687 w 1443037"/>
              <a:gd name="connsiteY4" fmla="*/ 622763 h 808501"/>
              <a:gd name="connsiteX5" fmla="*/ 971550 w 1443037"/>
              <a:gd name="connsiteY5" fmla="*/ 594188 h 808501"/>
              <a:gd name="connsiteX6" fmla="*/ 1042987 w 1443037"/>
              <a:gd name="connsiteY6" fmla="*/ 494176 h 808501"/>
              <a:gd name="connsiteX7" fmla="*/ 1114425 w 1443037"/>
              <a:gd name="connsiteY7" fmla="*/ 408451 h 808501"/>
              <a:gd name="connsiteX8" fmla="*/ 1100137 w 1443037"/>
              <a:gd name="connsiteY8" fmla="*/ 265576 h 808501"/>
              <a:gd name="connsiteX9" fmla="*/ 971550 w 1443037"/>
              <a:gd name="connsiteY9" fmla="*/ 194138 h 808501"/>
              <a:gd name="connsiteX10" fmla="*/ 857250 w 1443037"/>
              <a:gd name="connsiteY10" fmla="*/ 136988 h 808501"/>
              <a:gd name="connsiteX11" fmla="*/ 700087 w 1443037"/>
              <a:gd name="connsiteY11" fmla="*/ 108413 h 808501"/>
              <a:gd name="connsiteX12" fmla="*/ 371475 w 1443037"/>
              <a:gd name="connsiteY12" fmla="*/ 122701 h 808501"/>
              <a:gd name="connsiteX13" fmla="*/ 328612 w 1443037"/>
              <a:gd name="connsiteY13" fmla="*/ 151276 h 808501"/>
              <a:gd name="connsiteX14" fmla="*/ 242887 w 1443037"/>
              <a:gd name="connsiteY14" fmla="*/ 237001 h 808501"/>
              <a:gd name="connsiteX15" fmla="*/ 242887 w 1443037"/>
              <a:gd name="connsiteY15" fmla="*/ 551326 h 808501"/>
              <a:gd name="connsiteX16" fmla="*/ 285750 w 1443037"/>
              <a:gd name="connsiteY16" fmla="*/ 594188 h 808501"/>
              <a:gd name="connsiteX17" fmla="*/ 428625 w 1443037"/>
              <a:gd name="connsiteY17" fmla="*/ 622763 h 808501"/>
              <a:gd name="connsiteX18" fmla="*/ 485775 w 1443037"/>
              <a:gd name="connsiteY18" fmla="*/ 651338 h 808501"/>
              <a:gd name="connsiteX19" fmla="*/ 600075 w 1443037"/>
              <a:gd name="connsiteY19" fmla="*/ 679913 h 808501"/>
              <a:gd name="connsiteX20" fmla="*/ 642937 w 1443037"/>
              <a:gd name="connsiteY20" fmla="*/ 708488 h 808501"/>
              <a:gd name="connsiteX21" fmla="*/ 728662 w 1443037"/>
              <a:gd name="connsiteY21" fmla="*/ 722776 h 808501"/>
              <a:gd name="connsiteX22" fmla="*/ 1328737 w 1443037"/>
              <a:gd name="connsiteY22" fmla="*/ 708488 h 808501"/>
              <a:gd name="connsiteX23" fmla="*/ 1385887 w 1443037"/>
              <a:gd name="connsiteY23" fmla="*/ 679913 h 808501"/>
              <a:gd name="connsiteX24" fmla="*/ 1443037 w 1443037"/>
              <a:gd name="connsiteY24" fmla="*/ 551326 h 808501"/>
              <a:gd name="connsiteX25" fmla="*/ 1428750 w 1443037"/>
              <a:gd name="connsiteY25" fmla="*/ 365588 h 808501"/>
              <a:gd name="connsiteX26" fmla="*/ 1414462 w 1443037"/>
              <a:gd name="connsiteY26" fmla="*/ 322726 h 808501"/>
              <a:gd name="connsiteX27" fmla="*/ 1243012 w 1443037"/>
              <a:gd name="connsiteY27" fmla="*/ 151276 h 808501"/>
              <a:gd name="connsiteX28" fmla="*/ 1100137 w 1443037"/>
              <a:gd name="connsiteY28" fmla="*/ 94126 h 808501"/>
              <a:gd name="connsiteX29" fmla="*/ 1000125 w 1443037"/>
              <a:gd name="connsiteY29" fmla="*/ 51263 h 808501"/>
              <a:gd name="connsiteX30" fmla="*/ 785812 w 1443037"/>
              <a:gd name="connsiteY30" fmla="*/ 22688 h 808501"/>
              <a:gd name="connsiteX31" fmla="*/ 485775 w 1443037"/>
              <a:gd name="connsiteY31" fmla="*/ 51263 h 808501"/>
              <a:gd name="connsiteX32" fmla="*/ 342900 w 1443037"/>
              <a:gd name="connsiteY32" fmla="*/ 79838 h 808501"/>
              <a:gd name="connsiteX33" fmla="*/ 185737 w 1443037"/>
              <a:gd name="connsiteY33" fmla="*/ 165563 h 808501"/>
              <a:gd name="connsiteX34" fmla="*/ 171450 w 1443037"/>
              <a:gd name="connsiteY34" fmla="*/ 208426 h 808501"/>
              <a:gd name="connsiteX35" fmla="*/ 142875 w 1443037"/>
              <a:gd name="connsiteY35" fmla="*/ 265576 h 808501"/>
              <a:gd name="connsiteX36" fmla="*/ 128587 w 1443037"/>
              <a:gd name="connsiteY36" fmla="*/ 365588 h 808501"/>
              <a:gd name="connsiteX37" fmla="*/ 185737 w 1443037"/>
              <a:gd name="connsiteY37" fmla="*/ 608476 h 808501"/>
              <a:gd name="connsiteX38" fmla="*/ 342900 w 1443037"/>
              <a:gd name="connsiteY38" fmla="*/ 651338 h 808501"/>
              <a:gd name="connsiteX39" fmla="*/ 457200 w 1443037"/>
              <a:gd name="connsiteY39" fmla="*/ 679913 h 808501"/>
              <a:gd name="connsiteX40" fmla="*/ 514350 w 1443037"/>
              <a:gd name="connsiteY40" fmla="*/ 694201 h 808501"/>
              <a:gd name="connsiteX41" fmla="*/ 571500 w 1443037"/>
              <a:gd name="connsiteY41" fmla="*/ 708488 h 808501"/>
              <a:gd name="connsiteX42" fmla="*/ 928687 w 1443037"/>
              <a:gd name="connsiteY42" fmla="*/ 679913 h 808501"/>
              <a:gd name="connsiteX43" fmla="*/ 1100137 w 1443037"/>
              <a:gd name="connsiteY43" fmla="*/ 608476 h 808501"/>
              <a:gd name="connsiteX44" fmla="*/ 1228725 w 1443037"/>
              <a:gd name="connsiteY44" fmla="*/ 551326 h 808501"/>
              <a:gd name="connsiteX45" fmla="*/ 1257300 w 1443037"/>
              <a:gd name="connsiteY45" fmla="*/ 508463 h 808501"/>
              <a:gd name="connsiteX46" fmla="*/ 1271587 w 1443037"/>
              <a:gd name="connsiteY46" fmla="*/ 465601 h 808501"/>
              <a:gd name="connsiteX47" fmla="*/ 1214437 w 1443037"/>
              <a:gd name="connsiteY47" fmla="*/ 208426 h 808501"/>
              <a:gd name="connsiteX48" fmla="*/ 1171575 w 1443037"/>
              <a:gd name="connsiteY48" fmla="*/ 194138 h 808501"/>
              <a:gd name="connsiteX49" fmla="*/ 1014412 w 1443037"/>
              <a:gd name="connsiteY49" fmla="*/ 108413 h 808501"/>
              <a:gd name="connsiteX50" fmla="*/ 971550 w 1443037"/>
              <a:gd name="connsiteY50" fmla="*/ 79838 h 808501"/>
              <a:gd name="connsiteX51" fmla="*/ 900112 w 1443037"/>
              <a:gd name="connsiteY51" fmla="*/ 65551 h 808501"/>
              <a:gd name="connsiteX52" fmla="*/ 742950 w 1443037"/>
              <a:gd name="connsiteY52" fmla="*/ 36976 h 808501"/>
              <a:gd name="connsiteX53" fmla="*/ 228600 w 1443037"/>
              <a:gd name="connsiteY53" fmla="*/ 36976 h 808501"/>
              <a:gd name="connsiteX54" fmla="*/ 171450 w 1443037"/>
              <a:gd name="connsiteY54" fmla="*/ 65551 h 808501"/>
              <a:gd name="connsiteX55" fmla="*/ 85725 w 1443037"/>
              <a:gd name="connsiteY55" fmla="*/ 94126 h 808501"/>
              <a:gd name="connsiteX56" fmla="*/ 14287 w 1443037"/>
              <a:gd name="connsiteY56" fmla="*/ 265576 h 808501"/>
              <a:gd name="connsiteX57" fmla="*/ 0 w 1443037"/>
              <a:gd name="connsiteY57" fmla="*/ 322726 h 808501"/>
              <a:gd name="connsiteX58" fmla="*/ 14287 w 1443037"/>
              <a:gd name="connsiteY58" fmla="*/ 608476 h 808501"/>
              <a:gd name="connsiteX59" fmla="*/ 114300 w 1443037"/>
              <a:gd name="connsiteY59" fmla="*/ 708488 h 808501"/>
              <a:gd name="connsiteX60" fmla="*/ 342900 w 1443037"/>
              <a:gd name="connsiteY60" fmla="*/ 808501 h 808501"/>
              <a:gd name="connsiteX61" fmla="*/ 714375 w 1443037"/>
              <a:gd name="connsiteY61" fmla="*/ 794213 h 808501"/>
              <a:gd name="connsiteX62" fmla="*/ 785812 w 1443037"/>
              <a:gd name="connsiteY62" fmla="*/ 751351 h 808501"/>
              <a:gd name="connsiteX63" fmla="*/ 885825 w 1443037"/>
              <a:gd name="connsiteY63" fmla="*/ 708488 h 808501"/>
              <a:gd name="connsiteX64" fmla="*/ 985837 w 1443037"/>
              <a:gd name="connsiteY64" fmla="*/ 665626 h 808501"/>
              <a:gd name="connsiteX65" fmla="*/ 1085850 w 1443037"/>
              <a:gd name="connsiteY65" fmla="*/ 608476 h 808501"/>
              <a:gd name="connsiteX66" fmla="*/ 1214437 w 1443037"/>
              <a:gd name="connsiteY66" fmla="*/ 508463 h 808501"/>
              <a:gd name="connsiteX67" fmla="*/ 1243012 w 1443037"/>
              <a:gd name="connsiteY67" fmla="*/ 465601 h 808501"/>
              <a:gd name="connsiteX68" fmla="*/ 1257300 w 1443037"/>
              <a:gd name="connsiteY68" fmla="*/ 422738 h 808501"/>
              <a:gd name="connsiteX69" fmla="*/ 1243012 w 1443037"/>
              <a:gd name="connsiteY69" fmla="*/ 65551 h 808501"/>
              <a:gd name="connsiteX70" fmla="*/ 1200150 w 1443037"/>
              <a:gd name="connsiteY70" fmla="*/ 51263 h 808501"/>
              <a:gd name="connsiteX71" fmla="*/ 1143000 w 1443037"/>
              <a:gd name="connsiteY71" fmla="*/ 36976 h 808501"/>
              <a:gd name="connsiteX72" fmla="*/ 928687 w 1443037"/>
              <a:gd name="connsiteY72" fmla="*/ 8401 h 808501"/>
              <a:gd name="connsiteX73" fmla="*/ 514350 w 1443037"/>
              <a:gd name="connsiteY73" fmla="*/ 22688 h 808501"/>
              <a:gd name="connsiteX74" fmla="*/ 457200 w 1443037"/>
              <a:gd name="connsiteY74" fmla="*/ 65551 h 808501"/>
              <a:gd name="connsiteX75" fmla="*/ 314325 w 1443037"/>
              <a:gd name="connsiteY75" fmla="*/ 179851 h 808501"/>
              <a:gd name="connsiteX76" fmla="*/ 214312 w 1443037"/>
              <a:gd name="connsiteY76" fmla="*/ 294151 h 808501"/>
              <a:gd name="connsiteX77" fmla="*/ 200025 w 1443037"/>
              <a:gd name="connsiteY77" fmla="*/ 337013 h 808501"/>
              <a:gd name="connsiteX78" fmla="*/ 242887 w 1443037"/>
              <a:gd name="connsiteY78" fmla="*/ 451313 h 808501"/>
              <a:gd name="connsiteX79" fmla="*/ 300037 w 1443037"/>
              <a:gd name="connsiteY79" fmla="*/ 508463 h 808501"/>
              <a:gd name="connsiteX80" fmla="*/ 342900 w 1443037"/>
              <a:gd name="connsiteY80" fmla="*/ 522751 h 808501"/>
              <a:gd name="connsiteX81" fmla="*/ 385762 w 1443037"/>
              <a:gd name="connsiteY81" fmla="*/ 551326 h 808501"/>
              <a:gd name="connsiteX82" fmla="*/ 457200 w 1443037"/>
              <a:gd name="connsiteY82" fmla="*/ 622763 h 808501"/>
              <a:gd name="connsiteX83" fmla="*/ 500062 w 1443037"/>
              <a:gd name="connsiteY83" fmla="*/ 665626 h 808501"/>
              <a:gd name="connsiteX84" fmla="*/ 557212 w 1443037"/>
              <a:gd name="connsiteY84" fmla="*/ 679913 h 8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443037" h="808501">
                <a:moveTo>
                  <a:pt x="485775" y="737063"/>
                </a:moveTo>
                <a:cubicBezTo>
                  <a:pt x="560538" y="730267"/>
                  <a:pt x="640560" y="728620"/>
                  <a:pt x="714375" y="708488"/>
                </a:cubicBezTo>
                <a:cubicBezTo>
                  <a:pt x="743434" y="700563"/>
                  <a:pt x="771525" y="689438"/>
                  <a:pt x="800100" y="679913"/>
                </a:cubicBezTo>
                <a:lnTo>
                  <a:pt x="842962" y="665626"/>
                </a:lnTo>
                <a:cubicBezTo>
                  <a:pt x="965803" y="583733"/>
                  <a:pt x="810381" y="681917"/>
                  <a:pt x="928687" y="622763"/>
                </a:cubicBezTo>
                <a:cubicBezTo>
                  <a:pt x="944046" y="615084"/>
                  <a:pt x="957262" y="603713"/>
                  <a:pt x="971550" y="594188"/>
                </a:cubicBezTo>
                <a:cubicBezTo>
                  <a:pt x="994163" y="560269"/>
                  <a:pt x="1016408" y="525185"/>
                  <a:pt x="1042987" y="494176"/>
                </a:cubicBezTo>
                <a:cubicBezTo>
                  <a:pt x="1125497" y="397914"/>
                  <a:pt x="1051267" y="503187"/>
                  <a:pt x="1114425" y="408451"/>
                </a:cubicBezTo>
                <a:cubicBezTo>
                  <a:pt x="1109662" y="360826"/>
                  <a:pt x="1121542" y="308386"/>
                  <a:pt x="1100137" y="265576"/>
                </a:cubicBezTo>
                <a:cubicBezTo>
                  <a:pt x="1073159" y="211620"/>
                  <a:pt x="1015735" y="214222"/>
                  <a:pt x="971550" y="194138"/>
                </a:cubicBezTo>
                <a:cubicBezTo>
                  <a:pt x="932771" y="176511"/>
                  <a:pt x="899268" y="143991"/>
                  <a:pt x="857250" y="136988"/>
                </a:cubicBezTo>
                <a:cubicBezTo>
                  <a:pt x="747571" y="118709"/>
                  <a:pt x="799932" y="128382"/>
                  <a:pt x="700087" y="108413"/>
                </a:cubicBezTo>
                <a:cubicBezTo>
                  <a:pt x="590550" y="113176"/>
                  <a:pt x="480393" y="110133"/>
                  <a:pt x="371475" y="122701"/>
                </a:cubicBezTo>
                <a:cubicBezTo>
                  <a:pt x="354417" y="124669"/>
                  <a:pt x="341446" y="139868"/>
                  <a:pt x="328612" y="151276"/>
                </a:cubicBezTo>
                <a:cubicBezTo>
                  <a:pt x="298408" y="178124"/>
                  <a:pt x="242887" y="237001"/>
                  <a:pt x="242887" y="237001"/>
                </a:cubicBezTo>
                <a:cubicBezTo>
                  <a:pt x="203927" y="353885"/>
                  <a:pt x="203859" y="336673"/>
                  <a:pt x="242887" y="551326"/>
                </a:cubicBezTo>
                <a:cubicBezTo>
                  <a:pt x="246501" y="571206"/>
                  <a:pt x="266891" y="586935"/>
                  <a:pt x="285750" y="594188"/>
                </a:cubicBezTo>
                <a:cubicBezTo>
                  <a:pt x="331081" y="611623"/>
                  <a:pt x="428625" y="622763"/>
                  <a:pt x="428625" y="622763"/>
                </a:cubicBezTo>
                <a:cubicBezTo>
                  <a:pt x="447675" y="632288"/>
                  <a:pt x="465569" y="644603"/>
                  <a:pt x="485775" y="651338"/>
                </a:cubicBezTo>
                <a:cubicBezTo>
                  <a:pt x="523032" y="663757"/>
                  <a:pt x="600075" y="679913"/>
                  <a:pt x="600075" y="679913"/>
                </a:cubicBezTo>
                <a:cubicBezTo>
                  <a:pt x="614362" y="689438"/>
                  <a:pt x="626647" y="703058"/>
                  <a:pt x="642937" y="708488"/>
                </a:cubicBezTo>
                <a:cubicBezTo>
                  <a:pt x="670420" y="717649"/>
                  <a:pt x="699693" y="722776"/>
                  <a:pt x="728662" y="722776"/>
                </a:cubicBezTo>
                <a:cubicBezTo>
                  <a:pt x="928744" y="722776"/>
                  <a:pt x="1128712" y="713251"/>
                  <a:pt x="1328737" y="708488"/>
                </a:cubicBezTo>
                <a:cubicBezTo>
                  <a:pt x="1347787" y="698963"/>
                  <a:pt x="1369525" y="693548"/>
                  <a:pt x="1385887" y="679913"/>
                </a:cubicBezTo>
                <a:cubicBezTo>
                  <a:pt x="1417237" y="653788"/>
                  <a:pt x="1433472" y="580020"/>
                  <a:pt x="1443037" y="551326"/>
                </a:cubicBezTo>
                <a:cubicBezTo>
                  <a:pt x="1438275" y="489413"/>
                  <a:pt x="1436452" y="427204"/>
                  <a:pt x="1428750" y="365588"/>
                </a:cubicBezTo>
                <a:cubicBezTo>
                  <a:pt x="1426882" y="350644"/>
                  <a:pt x="1422050" y="335735"/>
                  <a:pt x="1414462" y="322726"/>
                </a:cubicBezTo>
                <a:cubicBezTo>
                  <a:pt x="1321713" y="163729"/>
                  <a:pt x="1368179" y="219549"/>
                  <a:pt x="1243012" y="151276"/>
                </a:cubicBezTo>
                <a:cubicBezTo>
                  <a:pt x="1136182" y="93005"/>
                  <a:pt x="1211546" y="116407"/>
                  <a:pt x="1100137" y="94126"/>
                </a:cubicBezTo>
                <a:cubicBezTo>
                  <a:pt x="1066800" y="79838"/>
                  <a:pt x="1034211" y="63658"/>
                  <a:pt x="1000125" y="51263"/>
                </a:cubicBezTo>
                <a:cubicBezTo>
                  <a:pt x="937022" y="28317"/>
                  <a:pt x="841764" y="27775"/>
                  <a:pt x="785812" y="22688"/>
                </a:cubicBezTo>
                <a:cubicBezTo>
                  <a:pt x="394460" y="45710"/>
                  <a:pt x="652806" y="15471"/>
                  <a:pt x="485775" y="51263"/>
                </a:cubicBezTo>
                <a:cubicBezTo>
                  <a:pt x="438285" y="61439"/>
                  <a:pt x="342900" y="79838"/>
                  <a:pt x="342900" y="79838"/>
                </a:cubicBezTo>
                <a:cubicBezTo>
                  <a:pt x="235835" y="151214"/>
                  <a:pt x="289062" y="124233"/>
                  <a:pt x="185737" y="165563"/>
                </a:cubicBezTo>
                <a:cubicBezTo>
                  <a:pt x="180975" y="179851"/>
                  <a:pt x="177383" y="194583"/>
                  <a:pt x="171450" y="208426"/>
                </a:cubicBezTo>
                <a:cubicBezTo>
                  <a:pt x="163060" y="228003"/>
                  <a:pt x="148479" y="245028"/>
                  <a:pt x="142875" y="265576"/>
                </a:cubicBezTo>
                <a:cubicBezTo>
                  <a:pt x="134014" y="298065"/>
                  <a:pt x="133350" y="332251"/>
                  <a:pt x="128587" y="365588"/>
                </a:cubicBezTo>
                <a:cubicBezTo>
                  <a:pt x="134457" y="447768"/>
                  <a:pt x="98589" y="560060"/>
                  <a:pt x="185737" y="608476"/>
                </a:cubicBezTo>
                <a:cubicBezTo>
                  <a:pt x="231950" y="634150"/>
                  <a:pt x="292356" y="639674"/>
                  <a:pt x="342900" y="651338"/>
                </a:cubicBezTo>
                <a:cubicBezTo>
                  <a:pt x="381167" y="660169"/>
                  <a:pt x="419100" y="670388"/>
                  <a:pt x="457200" y="679913"/>
                </a:cubicBezTo>
                <a:lnTo>
                  <a:pt x="514350" y="694201"/>
                </a:lnTo>
                <a:lnTo>
                  <a:pt x="571500" y="708488"/>
                </a:lnTo>
                <a:cubicBezTo>
                  <a:pt x="690562" y="698963"/>
                  <a:pt x="810226" y="695198"/>
                  <a:pt x="928687" y="679913"/>
                </a:cubicBezTo>
                <a:cubicBezTo>
                  <a:pt x="986726" y="672424"/>
                  <a:pt x="1048983" y="631728"/>
                  <a:pt x="1100137" y="608476"/>
                </a:cubicBezTo>
                <a:cubicBezTo>
                  <a:pt x="1300791" y="517270"/>
                  <a:pt x="1057750" y="636813"/>
                  <a:pt x="1228725" y="551326"/>
                </a:cubicBezTo>
                <a:cubicBezTo>
                  <a:pt x="1238250" y="537038"/>
                  <a:pt x="1249621" y="523822"/>
                  <a:pt x="1257300" y="508463"/>
                </a:cubicBezTo>
                <a:cubicBezTo>
                  <a:pt x="1264035" y="494993"/>
                  <a:pt x="1271587" y="480661"/>
                  <a:pt x="1271587" y="465601"/>
                </a:cubicBezTo>
                <a:cubicBezTo>
                  <a:pt x="1271587" y="351964"/>
                  <a:pt x="1303515" y="267812"/>
                  <a:pt x="1214437" y="208426"/>
                </a:cubicBezTo>
                <a:cubicBezTo>
                  <a:pt x="1201906" y="200072"/>
                  <a:pt x="1185862" y="198901"/>
                  <a:pt x="1171575" y="194138"/>
                </a:cubicBezTo>
                <a:cubicBezTo>
                  <a:pt x="1062541" y="112364"/>
                  <a:pt x="1171143" y="186779"/>
                  <a:pt x="1014412" y="108413"/>
                </a:cubicBezTo>
                <a:cubicBezTo>
                  <a:pt x="999054" y="100734"/>
                  <a:pt x="987628" y="85867"/>
                  <a:pt x="971550" y="79838"/>
                </a:cubicBezTo>
                <a:cubicBezTo>
                  <a:pt x="948812" y="71311"/>
                  <a:pt x="923671" y="71441"/>
                  <a:pt x="900112" y="65551"/>
                </a:cubicBezTo>
                <a:cubicBezTo>
                  <a:pt x="767957" y="32512"/>
                  <a:pt x="1006979" y="69978"/>
                  <a:pt x="742950" y="36976"/>
                </a:cubicBezTo>
                <a:cubicBezTo>
                  <a:pt x="556632" y="-25132"/>
                  <a:pt x="655526" y="2360"/>
                  <a:pt x="228600" y="36976"/>
                </a:cubicBezTo>
                <a:cubicBezTo>
                  <a:pt x="207371" y="38697"/>
                  <a:pt x="191225" y="57641"/>
                  <a:pt x="171450" y="65551"/>
                </a:cubicBezTo>
                <a:cubicBezTo>
                  <a:pt x="143484" y="76738"/>
                  <a:pt x="85725" y="94126"/>
                  <a:pt x="85725" y="94126"/>
                </a:cubicBezTo>
                <a:cubicBezTo>
                  <a:pt x="19299" y="182693"/>
                  <a:pt x="48637" y="128175"/>
                  <a:pt x="14287" y="265576"/>
                </a:cubicBezTo>
                <a:lnTo>
                  <a:pt x="0" y="322726"/>
                </a:lnTo>
                <a:cubicBezTo>
                  <a:pt x="4762" y="417976"/>
                  <a:pt x="1952" y="513908"/>
                  <a:pt x="14287" y="608476"/>
                </a:cubicBezTo>
                <a:cubicBezTo>
                  <a:pt x="18743" y="642639"/>
                  <a:pt x="102328" y="701121"/>
                  <a:pt x="114300" y="708488"/>
                </a:cubicBezTo>
                <a:cubicBezTo>
                  <a:pt x="192661" y="756710"/>
                  <a:pt x="257813" y="776593"/>
                  <a:pt x="342900" y="808501"/>
                </a:cubicBezTo>
                <a:cubicBezTo>
                  <a:pt x="466725" y="803738"/>
                  <a:pt x="591477" y="810071"/>
                  <a:pt x="714375" y="794213"/>
                </a:cubicBezTo>
                <a:cubicBezTo>
                  <a:pt x="741916" y="790659"/>
                  <a:pt x="761537" y="764837"/>
                  <a:pt x="785812" y="751351"/>
                </a:cubicBezTo>
                <a:cubicBezTo>
                  <a:pt x="892428" y="692120"/>
                  <a:pt x="797303" y="746426"/>
                  <a:pt x="885825" y="708488"/>
                </a:cubicBezTo>
                <a:cubicBezTo>
                  <a:pt x="1009402" y="655526"/>
                  <a:pt x="885324" y="699130"/>
                  <a:pt x="985837" y="665626"/>
                </a:cubicBezTo>
                <a:cubicBezTo>
                  <a:pt x="1173307" y="525022"/>
                  <a:pt x="945595" y="686395"/>
                  <a:pt x="1085850" y="608476"/>
                </a:cubicBezTo>
                <a:cubicBezTo>
                  <a:pt x="1135293" y="581008"/>
                  <a:pt x="1178529" y="551553"/>
                  <a:pt x="1214437" y="508463"/>
                </a:cubicBezTo>
                <a:cubicBezTo>
                  <a:pt x="1225430" y="495272"/>
                  <a:pt x="1235333" y="480959"/>
                  <a:pt x="1243012" y="465601"/>
                </a:cubicBezTo>
                <a:cubicBezTo>
                  <a:pt x="1249747" y="452130"/>
                  <a:pt x="1252537" y="437026"/>
                  <a:pt x="1257300" y="422738"/>
                </a:cubicBezTo>
                <a:cubicBezTo>
                  <a:pt x="1252537" y="303676"/>
                  <a:pt x="1261131" y="183323"/>
                  <a:pt x="1243012" y="65551"/>
                </a:cubicBezTo>
                <a:cubicBezTo>
                  <a:pt x="1240722" y="50666"/>
                  <a:pt x="1214631" y="55400"/>
                  <a:pt x="1200150" y="51263"/>
                </a:cubicBezTo>
                <a:cubicBezTo>
                  <a:pt x="1181269" y="45868"/>
                  <a:pt x="1162396" y="40038"/>
                  <a:pt x="1143000" y="36976"/>
                </a:cubicBezTo>
                <a:cubicBezTo>
                  <a:pt x="1071812" y="25736"/>
                  <a:pt x="1000125" y="17926"/>
                  <a:pt x="928687" y="8401"/>
                </a:cubicBezTo>
                <a:cubicBezTo>
                  <a:pt x="790575" y="13163"/>
                  <a:pt x="651540" y="6059"/>
                  <a:pt x="514350" y="22688"/>
                </a:cubicBezTo>
                <a:cubicBezTo>
                  <a:pt x="490710" y="25553"/>
                  <a:pt x="476708" y="51895"/>
                  <a:pt x="457200" y="65551"/>
                </a:cubicBezTo>
                <a:cubicBezTo>
                  <a:pt x="393541" y="110112"/>
                  <a:pt x="360864" y="120015"/>
                  <a:pt x="314325" y="179851"/>
                </a:cubicBezTo>
                <a:cubicBezTo>
                  <a:pt x="220018" y="301101"/>
                  <a:pt x="327285" y="209420"/>
                  <a:pt x="214312" y="294151"/>
                </a:cubicBezTo>
                <a:cubicBezTo>
                  <a:pt x="209550" y="308438"/>
                  <a:pt x="200025" y="321953"/>
                  <a:pt x="200025" y="337013"/>
                </a:cubicBezTo>
                <a:cubicBezTo>
                  <a:pt x="200025" y="384872"/>
                  <a:pt x="213325" y="416824"/>
                  <a:pt x="242887" y="451313"/>
                </a:cubicBezTo>
                <a:cubicBezTo>
                  <a:pt x="260420" y="471768"/>
                  <a:pt x="278114" y="492804"/>
                  <a:pt x="300037" y="508463"/>
                </a:cubicBezTo>
                <a:cubicBezTo>
                  <a:pt x="312292" y="517217"/>
                  <a:pt x="329429" y="516016"/>
                  <a:pt x="342900" y="522751"/>
                </a:cubicBezTo>
                <a:cubicBezTo>
                  <a:pt x="358258" y="530430"/>
                  <a:pt x="371475" y="541801"/>
                  <a:pt x="385762" y="551326"/>
                </a:cubicBezTo>
                <a:cubicBezTo>
                  <a:pt x="438151" y="629909"/>
                  <a:pt x="385760" y="563229"/>
                  <a:pt x="457200" y="622763"/>
                </a:cubicBezTo>
                <a:cubicBezTo>
                  <a:pt x="472722" y="635698"/>
                  <a:pt x="482519" y="655601"/>
                  <a:pt x="500062" y="665626"/>
                </a:cubicBezTo>
                <a:cubicBezTo>
                  <a:pt x="517111" y="675368"/>
                  <a:pt x="557212" y="679913"/>
                  <a:pt x="557212" y="67991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5B7079B-7B06-E249-B6B3-642ECB60073A}"/>
              </a:ext>
            </a:extLst>
          </p:cNvPr>
          <p:cNvSpPr/>
          <p:nvPr/>
        </p:nvSpPr>
        <p:spPr>
          <a:xfrm>
            <a:off x="2852738" y="1625450"/>
            <a:ext cx="4629150" cy="1257300"/>
          </a:xfrm>
          <a:custGeom>
            <a:avLst/>
            <a:gdLst>
              <a:gd name="connsiteX0" fmla="*/ 3629025 w 4629150"/>
              <a:gd name="connsiteY0" fmla="*/ 1243013 h 1257300"/>
              <a:gd name="connsiteX1" fmla="*/ 3700462 w 4629150"/>
              <a:gd name="connsiteY1" fmla="*/ 1257300 h 1257300"/>
              <a:gd name="connsiteX2" fmla="*/ 4000500 w 4629150"/>
              <a:gd name="connsiteY2" fmla="*/ 1171575 h 1257300"/>
              <a:gd name="connsiteX3" fmla="*/ 4100512 w 4629150"/>
              <a:gd name="connsiteY3" fmla="*/ 1143000 h 1257300"/>
              <a:gd name="connsiteX4" fmla="*/ 4200525 w 4629150"/>
              <a:gd name="connsiteY4" fmla="*/ 1085850 h 1257300"/>
              <a:gd name="connsiteX5" fmla="*/ 4243387 w 4629150"/>
              <a:gd name="connsiteY5" fmla="*/ 1071563 h 1257300"/>
              <a:gd name="connsiteX6" fmla="*/ 4286250 w 4629150"/>
              <a:gd name="connsiteY6" fmla="*/ 1042988 h 1257300"/>
              <a:gd name="connsiteX7" fmla="*/ 4371975 w 4629150"/>
              <a:gd name="connsiteY7" fmla="*/ 971550 h 1257300"/>
              <a:gd name="connsiteX8" fmla="*/ 4414837 w 4629150"/>
              <a:gd name="connsiteY8" fmla="*/ 957263 h 1257300"/>
              <a:gd name="connsiteX9" fmla="*/ 4529137 w 4629150"/>
              <a:gd name="connsiteY9" fmla="*/ 857250 h 1257300"/>
              <a:gd name="connsiteX10" fmla="*/ 4586287 w 4629150"/>
              <a:gd name="connsiteY10" fmla="*/ 742950 h 1257300"/>
              <a:gd name="connsiteX11" fmla="*/ 4629150 w 4629150"/>
              <a:gd name="connsiteY11" fmla="*/ 628650 h 1257300"/>
              <a:gd name="connsiteX12" fmla="*/ 4614862 w 4629150"/>
              <a:gd name="connsiteY12" fmla="*/ 442913 h 1257300"/>
              <a:gd name="connsiteX13" fmla="*/ 4600575 w 4629150"/>
              <a:gd name="connsiteY13" fmla="*/ 400050 h 1257300"/>
              <a:gd name="connsiteX14" fmla="*/ 4557712 w 4629150"/>
              <a:gd name="connsiteY14" fmla="*/ 371475 h 1257300"/>
              <a:gd name="connsiteX15" fmla="*/ 4457700 w 4629150"/>
              <a:gd name="connsiteY15" fmla="*/ 257175 h 1257300"/>
              <a:gd name="connsiteX16" fmla="*/ 4371975 w 4629150"/>
              <a:gd name="connsiteY16" fmla="*/ 185738 h 1257300"/>
              <a:gd name="connsiteX17" fmla="*/ 4314825 w 4629150"/>
              <a:gd name="connsiteY17" fmla="*/ 157163 h 1257300"/>
              <a:gd name="connsiteX18" fmla="*/ 4214812 w 4629150"/>
              <a:gd name="connsiteY18" fmla="*/ 142875 h 1257300"/>
              <a:gd name="connsiteX19" fmla="*/ 4043362 w 4629150"/>
              <a:gd name="connsiteY19" fmla="*/ 114300 h 1257300"/>
              <a:gd name="connsiteX20" fmla="*/ 3914775 w 4629150"/>
              <a:gd name="connsiteY20" fmla="*/ 100013 h 1257300"/>
              <a:gd name="connsiteX21" fmla="*/ 3800475 w 4629150"/>
              <a:gd name="connsiteY21" fmla="*/ 85725 h 1257300"/>
              <a:gd name="connsiteX22" fmla="*/ 3671887 w 4629150"/>
              <a:gd name="connsiteY22" fmla="*/ 71438 h 1257300"/>
              <a:gd name="connsiteX23" fmla="*/ 3557587 w 4629150"/>
              <a:gd name="connsiteY23" fmla="*/ 57150 h 1257300"/>
              <a:gd name="connsiteX24" fmla="*/ 3414712 w 4629150"/>
              <a:gd name="connsiteY24" fmla="*/ 42863 h 1257300"/>
              <a:gd name="connsiteX25" fmla="*/ 3143250 w 4629150"/>
              <a:gd name="connsiteY25" fmla="*/ 14288 h 1257300"/>
              <a:gd name="connsiteX26" fmla="*/ 2971800 w 4629150"/>
              <a:gd name="connsiteY26" fmla="*/ 0 h 1257300"/>
              <a:gd name="connsiteX27" fmla="*/ 1443037 w 4629150"/>
              <a:gd name="connsiteY27" fmla="*/ 14288 h 1257300"/>
              <a:gd name="connsiteX28" fmla="*/ 1314450 w 4629150"/>
              <a:gd name="connsiteY28" fmla="*/ 28575 h 1257300"/>
              <a:gd name="connsiteX29" fmla="*/ 1157287 w 4629150"/>
              <a:gd name="connsiteY29" fmla="*/ 57150 h 1257300"/>
              <a:gd name="connsiteX30" fmla="*/ 971550 w 4629150"/>
              <a:gd name="connsiteY30" fmla="*/ 85725 h 1257300"/>
              <a:gd name="connsiteX31" fmla="*/ 900112 w 4629150"/>
              <a:gd name="connsiteY31" fmla="*/ 100013 h 1257300"/>
              <a:gd name="connsiteX32" fmla="*/ 771525 w 4629150"/>
              <a:gd name="connsiteY32" fmla="*/ 128588 h 1257300"/>
              <a:gd name="connsiteX33" fmla="*/ 457200 w 4629150"/>
              <a:gd name="connsiteY33" fmla="*/ 171450 h 1257300"/>
              <a:gd name="connsiteX34" fmla="*/ 400050 w 4629150"/>
              <a:gd name="connsiteY34" fmla="*/ 185738 h 1257300"/>
              <a:gd name="connsiteX35" fmla="*/ 328612 w 4629150"/>
              <a:gd name="connsiteY35" fmla="*/ 200025 h 1257300"/>
              <a:gd name="connsiteX36" fmla="*/ 285750 w 4629150"/>
              <a:gd name="connsiteY36" fmla="*/ 228600 h 1257300"/>
              <a:gd name="connsiteX37" fmla="*/ 228600 w 4629150"/>
              <a:gd name="connsiteY37" fmla="*/ 242888 h 1257300"/>
              <a:gd name="connsiteX38" fmla="*/ 185737 w 4629150"/>
              <a:gd name="connsiteY38" fmla="*/ 257175 h 1257300"/>
              <a:gd name="connsiteX39" fmla="*/ 85725 w 4629150"/>
              <a:gd name="connsiteY39" fmla="*/ 371475 h 1257300"/>
              <a:gd name="connsiteX40" fmla="*/ 57150 w 4629150"/>
              <a:gd name="connsiteY40" fmla="*/ 414338 h 1257300"/>
              <a:gd name="connsiteX41" fmla="*/ 28575 w 4629150"/>
              <a:gd name="connsiteY41" fmla="*/ 457200 h 1257300"/>
              <a:gd name="connsiteX42" fmla="*/ 0 w 4629150"/>
              <a:gd name="connsiteY42" fmla="*/ 542925 h 1257300"/>
              <a:gd name="connsiteX43" fmla="*/ 28575 w 4629150"/>
              <a:gd name="connsiteY43" fmla="*/ 742950 h 1257300"/>
              <a:gd name="connsiteX44" fmla="*/ 42862 w 4629150"/>
              <a:gd name="connsiteY44" fmla="*/ 800100 h 1257300"/>
              <a:gd name="connsiteX45" fmla="*/ 71437 w 4629150"/>
              <a:gd name="connsiteY45" fmla="*/ 842963 h 1257300"/>
              <a:gd name="connsiteX46" fmla="*/ 85725 w 4629150"/>
              <a:gd name="connsiteY46" fmla="*/ 885825 h 1257300"/>
              <a:gd name="connsiteX47" fmla="*/ 142875 w 4629150"/>
              <a:gd name="connsiteY47" fmla="*/ 971550 h 1257300"/>
              <a:gd name="connsiteX48" fmla="*/ 157162 w 4629150"/>
              <a:gd name="connsiteY48" fmla="*/ 1014413 h 1257300"/>
              <a:gd name="connsiteX49" fmla="*/ 200025 w 4629150"/>
              <a:gd name="connsiteY49" fmla="*/ 1057275 h 1257300"/>
              <a:gd name="connsiteX50" fmla="*/ 285750 w 4629150"/>
              <a:gd name="connsiteY50" fmla="*/ 1114425 h 1257300"/>
              <a:gd name="connsiteX51" fmla="*/ 371475 w 4629150"/>
              <a:gd name="connsiteY51" fmla="*/ 1143000 h 1257300"/>
              <a:gd name="connsiteX52" fmla="*/ 500062 w 4629150"/>
              <a:gd name="connsiteY52" fmla="*/ 1185863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629150" h="1257300">
                <a:moveTo>
                  <a:pt x="3629025" y="1243013"/>
                </a:moveTo>
                <a:cubicBezTo>
                  <a:pt x="3652837" y="1247775"/>
                  <a:pt x="3676178" y="1257300"/>
                  <a:pt x="3700462" y="1257300"/>
                </a:cubicBezTo>
                <a:cubicBezTo>
                  <a:pt x="3813074" y="1257300"/>
                  <a:pt x="3889625" y="1203254"/>
                  <a:pt x="4000500" y="1171575"/>
                </a:cubicBezTo>
                <a:cubicBezTo>
                  <a:pt x="4033837" y="1162050"/>
                  <a:pt x="4067928" y="1154849"/>
                  <a:pt x="4100512" y="1143000"/>
                </a:cubicBezTo>
                <a:cubicBezTo>
                  <a:pt x="4192357" y="1109602"/>
                  <a:pt x="4124351" y="1123936"/>
                  <a:pt x="4200525" y="1085850"/>
                </a:cubicBezTo>
                <a:cubicBezTo>
                  <a:pt x="4213995" y="1079115"/>
                  <a:pt x="4229100" y="1076325"/>
                  <a:pt x="4243387" y="1071563"/>
                </a:cubicBezTo>
                <a:cubicBezTo>
                  <a:pt x="4257675" y="1062038"/>
                  <a:pt x="4272696" y="1053530"/>
                  <a:pt x="4286250" y="1042988"/>
                </a:cubicBezTo>
                <a:cubicBezTo>
                  <a:pt x="4315611" y="1020152"/>
                  <a:pt x="4341026" y="992183"/>
                  <a:pt x="4371975" y="971550"/>
                </a:cubicBezTo>
                <a:cubicBezTo>
                  <a:pt x="4384506" y="963196"/>
                  <a:pt x="4400550" y="962025"/>
                  <a:pt x="4414837" y="957263"/>
                </a:cubicBezTo>
                <a:cubicBezTo>
                  <a:pt x="4452937" y="923925"/>
                  <a:pt x="4497511" y="896782"/>
                  <a:pt x="4529137" y="857250"/>
                </a:cubicBezTo>
                <a:cubicBezTo>
                  <a:pt x="4555747" y="823987"/>
                  <a:pt x="4570467" y="782500"/>
                  <a:pt x="4586287" y="742950"/>
                </a:cubicBezTo>
                <a:cubicBezTo>
                  <a:pt x="4620455" y="657530"/>
                  <a:pt x="4606752" y="695844"/>
                  <a:pt x="4629150" y="628650"/>
                </a:cubicBezTo>
                <a:cubicBezTo>
                  <a:pt x="4624387" y="566738"/>
                  <a:pt x="4622564" y="504529"/>
                  <a:pt x="4614862" y="442913"/>
                </a:cubicBezTo>
                <a:cubicBezTo>
                  <a:pt x="4612994" y="427969"/>
                  <a:pt x="4609983" y="411810"/>
                  <a:pt x="4600575" y="400050"/>
                </a:cubicBezTo>
                <a:cubicBezTo>
                  <a:pt x="4589848" y="386641"/>
                  <a:pt x="4572000" y="381000"/>
                  <a:pt x="4557712" y="371475"/>
                </a:cubicBezTo>
                <a:cubicBezTo>
                  <a:pt x="4521027" y="261419"/>
                  <a:pt x="4557103" y="296937"/>
                  <a:pt x="4457700" y="257175"/>
                </a:cubicBezTo>
                <a:cubicBezTo>
                  <a:pt x="4418301" y="217777"/>
                  <a:pt x="4418387" y="212259"/>
                  <a:pt x="4371975" y="185738"/>
                </a:cubicBezTo>
                <a:cubicBezTo>
                  <a:pt x="4353483" y="175171"/>
                  <a:pt x="4335373" y="162767"/>
                  <a:pt x="4314825" y="157163"/>
                </a:cubicBezTo>
                <a:cubicBezTo>
                  <a:pt x="4282335" y="148302"/>
                  <a:pt x="4248030" y="148411"/>
                  <a:pt x="4214812" y="142875"/>
                </a:cubicBezTo>
                <a:cubicBezTo>
                  <a:pt x="4065146" y="117931"/>
                  <a:pt x="4230106" y="137643"/>
                  <a:pt x="4043362" y="114300"/>
                </a:cubicBezTo>
                <a:cubicBezTo>
                  <a:pt x="4000569" y="108951"/>
                  <a:pt x="3957606" y="105052"/>
                  <a:pt x="3914775" y="100013"/>
                </a:cubicBezTo>
                <a:lnTo>
                  <a:pt x="3800475" y="85725"/>
                </a:lnTo>
                <a:lnTo>
                  <a:pt x="3671887" y="71438"/>
                </a:lnTo>
                <a:lnTo>
                  <a:pt x="3557587" y="57150"/>
                </a:lnTo>
                <a:cubicBezTo>
                  <a:pt x="3510017" y="51864"/>
                  <a:pt x="3462337" y="47625"/>
                  <a:pt x="3414712" y="42863"/>
                </a:cubicBezTo>
                <a:cubicBezTo>
                  <a:pt x="3274090" y="14737"/>
                  <a:pt x="3377512" y="32308"/>
                  <a:pt x="3143250" y="14288"/>
                </a:cubicBezTo>
                <a:lnTo>
                  <a:pt x="2971800" y="0"/>
                </a:lnTo>
                <a:lnTo>
                  <a:pt x="1443037" y="14288"/>
                </a:lnTo>
                <a:cubicBezTo>
                  <a:pt x="1399917" y="15031"/>
                  <a:pt x="1357198" y="22875"/>
                  <a:pt x="1314450" y="28575"/>
                </a:cubicBezTo>
                <a:cubicBezTo>
                  <a:pt x="1235543" y="39096"/>
                  <a:pt x="1231337" y="43686"/>
                  <a:pt x="1157287" y="57150"/>
                </a:cubicBezTo>
                <a:cubicBezTo>
                  <a:pt x="983240" y="88795"/>
                  <a:pt x="1164298" y="53600"/>
                  <a:pt x="971550" y="85725"/>
                </a:cubicBezTo>
                <a:cubicBezTo>
                  <a:pt x="947596" y="89717"/>
                  <a:pt x="923818" y="94745"/>
                  <a:pt x="900112" y="100013"/>
                </a:cubicBezTo>
                <a:cubicBezTo>
                  <a:pt x="832570" y="115022"/>
                  <a:pt x="845934" y="116839"/>
                  <a:pt x="771525" y="128588"/>
                </a:cubicBezTo>
                <a:cubicBezTo>
                  <a:pt x="642300" y="148992"/>
                  <a:pt x="576301" y="156563"/>
                  <a:pt x="457200" y="171450"/>
                </a:cubicBezTo>
                <a:cubicBezTo>
                  <a:pt x="438150" y="176213"/>
                  <a:pt x="419219" y="181478"/>
                  <a:pt x="400050" y="185738"/>
                </a:cubicBezTo>
                <a:cubicBezTo>
                  <a:pt x="376344" y="191006"/>
                  <a:pt x="351350" y="191498"/>
                  <a:pt x="328612" y="200025"/>
                </a:cubicBezTo>
                <a:cubicBezTo>
                  <a:pt x="312534" y="206054"/>
                  <a:pt x="301533" y="221836"/>
                  <a:pt x="285750" y="228600"/>
                </a:cubicBezTo>
                <a:cubicBezTo>
                  <a:pt x="267701" y="236335"/>
                  <a:pt x="247481" y="237494"/>
                  <a:pt x="228600" y="242888"/>
                </a:cubicBezTo>
                <a:cubicBezTo>
                  <a:pt x="214119" y="247025"/>
                  <a:pt x="200025" y="252413"/>
                  <a:pt x="185737" y="257175"/>
                </a:cubicBezTo>
                <a:cubicBezTo>
                  <a:pt x="114300" y="304800"/>
                  <a:pt x="152399" y="271463"/>
                  <a:pt x="85725" y="371475"/>
                </a:cubicBezTo>
                <a:lnTo>
                  <a:pt x="57150" y="414338"/>
                </a:lnTo>
                <a:cubicBezTo>
                  <a:pt x="47625" y="428625"/>
                  <a:pt x="34005" y="440910"/>
                  <a:pt x="28575" y="457200"/>
                </a:cubicBezTo>
                <a:lnTo>
                  <a:pt x="0" y="542925"/>
                </a:lnTo>
                <a:cubicBezTo>
                  <a:pt x="22853" y="794313"/>
                  <a:pt x="-4410" y="627502"/>
                  <a:pt x="28575" y="742950"/>
                </a:cubicBezTo>
                <a:cubicBezTo>
                  <a:pt x="33970" y="761831"/>
                  <a:pt x="35127" y="782051"/>
                  <a:pt x="42862" y="800100"/>
                </a:cubicBezTo>
                <a:cubicBezTo>
                  <a:pt x="49626" y="815883"/>
                  <a:pt x="63758" y="827604"/>
                  <a:pt x="71437" y="842963"/>
                </a:cubicBezTo>
                <a:cubicBezTo>
                  <a:pt x="78172" y="856433"/>
                  <a:pt x="78411" y="872660"/>
                  <a:pt x="85725" y="885825"/>
                </a:cubicBezTo>
                <a:cubicBezTo>
                  <a:pt x="102404" y="915846"/>
                  <a:pt x="142875" y="971550"/>
                  <a:pt x="142875" y="971550"/>
                </a:cubicBezTo>
                <a:cubicBezTo>
                  <a:pt x="147637" y="985838"/>
                  <a:pt x="148808" y="1001882"/>
                  <a:pt x="157162" y="1014413"/>
                </a:cubicBezTo>
                <a:cubicBezTo>
                  <a:pt x="168370" y="1031225"/>
                  <a:pt x="184076" y="1044870"/>
                  <a:pt x="200025" y="1057275"/>
                </a:cubicBezTo>
                <a:cubicBezTo>
                  <a:pt x="227134" y="1078359"/>
                  <a:pt x="253169" y="1103565"/>
                  <a:pt x="285750" y="1114425"/>
                </a:cubicBezTo>
                <a:cubicBezTo>
                  <a:pt x="314325" y="1123950"/>
                  <a:pt x="342513" y="1134725"/>
                  <a:pt x="371475" y="1143000"/>
                </a:cubicBezTo>
                <a:cubicBezTo>
                  <a:pt x="481727" y="1174501"/>
                  <a:pt x="440476" y="1156069"/>
                  <a:pt x="500062" y="118586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916506-D756-8D40-AC5A-761B3839A777}"/>
              </a:ext>
            </a:extLst>
          </p:cNvPr>
          <p:cNvSpPr txBox="1"/>
          <p:nvPr/>
        </p:nvSpPr>
        <p:spPr>
          <a:xfrm>
            <a:off x="8649793" y="4915966"/>
            <a:ext cx="2429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it reproducible?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we trust it?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we reuse it?</a:t>
            </a: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80A01E20-5708-504C-B64D-17A0C624CD84}"/>
              </a:ext>
            </a:extLst>
          </p:cNvPr>
          <p:cNvSpPr txBox="1"/>
          <p:nvPr/>
        </p:nvSpPr>
        <p:spPr>
          <a:xfrm>
            <a:off x="2521409" y="180548"/>
            <a:ext cx="7149255" cy="661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55" tIns="22855" rIns="22855" bIns="22855">
            <a:spAutoFit/>
          </a:bodyPr>
          <a:lstStyle>
            <a:lvl1pPr algn="ctr">
              <a:defRPr sz="4000" b="1"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rPr lang="en-US" dirty="0"/>
              <a:t>Standard Process for Data Mining</a:t>
            </a:r>
            <a:endParaRPr dirty="0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27C608B-C127-5F45-9AB0-191CF8FC18E4}"/>
              </a:ext>
            </a:extLst>
          </p:cNvPr>
          <p:cNvSpPr/>
          <p:nvPr/>
        </p:nvSpPr>
        <p:spPr>
          <a:xfrm>
            <a:off x="5718037" y="902542"/>
            <a:ext cx="776520" cy="45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chemeClr val="accent2"/>
                </a:solidFill>
              </a:defRPr>
            </a:pPr>
            <a:endParaRPr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4D40E95-CE3C-CF42-93A0-26B2C5247E97}"/>
              </a:ext>
            </a:extLst>
          </p:cNvPr>
          <p:cNvGrpSpPr/>
          <p:nvPr/>
        </p:nvGrpSpPr>
        <p:grpSpPr>
          <a:xfrm>
            <a:off x="3391797" y="4115642"/>
            <a:ext cx="1953355" cy="1946284"/>
            <a:chOff x="7647845" y="4212188"/>
            <a:chExt cx="2013144" cy="2005856"/>
          </a:xfrm>
        </p:grpSpPr>
        <p:grpSp>
          <p:nvGrpSpPr>
            <p:cNvPr id="68" name="Group 260" descr="Grouper 17">
              <a:extLst>
                <a:ext uri="{FF2B5EF4-FFF2-40B4-BE49-F238E27FC236}">
                  <a16:creationId xmlns:a16="http://schemas.microsoft.com/office/drawing/2014/main" id="{1B067CB3-311F-4248-8A17-8FDB3BF0A0D3}"/>
                </a:ext>
              </a:extLst>
            </p:cNvPr>
            <p:cNvGrpSpPr/>
            <p:nvPr/>
          </p:nvGrpSpPr>
          <p:grpSpPr>
            <a:xfrm>
              <a:off x="7647845" y="5374613"/>
              <a:ext cx="717329" cy="843431"/>
              <a:chOff x="0" y="0"/>
              <a:chExt cx="1794815" cy="2110329"/>
            </a:xfrm>
          </p:grpSpPr>
          <p:grpSp>
            <p:nvGrpSpPr>
              <p:cNvPr id="71" name="Group 258" descr="Groupe 55">
                <a:extLst>
                  <a:ext uri="{FF2B5EF4-FFF2-40B4-BE49-F238E27FC236}">
                    <a16:creationId xmlns:a16="http://schemas.microsoft.com/office/drawing/2014/main" id="{405C49F0-DEC2-0244-A0F9-2CC05E6DA5FA}"/>
                  </a:ext>
                </a:extLst>
              </p:cNvPr>
              <p:cNvGrpSpPr/>
              <p:nvPr/>
            </p:nvGrpSpPr>
            <p:grpSpPr>
              <a:xfrm>
                <a:off x="0" y="1112229"/>
                <a:ext cx="1794816" cy="998101"/>
                <a:chOff x="0" y="0"/>
                <a:chExt cx="1794815" cy="998100"/>
              </a:xfrm>
            </p:grpSpPr>
            <p:sp>
              <p:nvSpPr>
                <p:cNvPr id="73" name="Shape 256" descr="Freeform 10">
                  <a:extLst>
                    <a:ext uri="{FF2B5EF4-FFF2-40B4-BE49-F238E27FC236}">
                      <a16:creationId xmlns:a16="http://schemas.microsoft.com/office/drawing/2014/main" id="{F5B307B8-F0F7-924B-9E9C-BE4F74EAFF9F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1794816" cy="9981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10" extrusionOk="0">
                      <a:moveTo>
                        <a:pt x="0" y="21510"/>
                      </a:moveTo>
                      <a:cubicBezTo>
                        <a:pt x="41" y="20734"/>
                        <a:pt x="122" y="19957"/>
                        <a:pt x="162" y="19110"/>
                      </a:cubicBezTo>
                      <a:cubicBezTo>
                        <a:pt x="284" y="17345"/>
                        <a:pt x="365" y="15581"/>
                        <a:pt x="527" y="13816"/>
                      </a:cubicBezTo>
                      <a:cubicBezTo>
                        <a:pt x="689" y="11698"/>
                        <a:pt x="892" y="9651"/>
                        <a:pt x="1094" y="7534"/>
                      </a:cubicBezTo>
                      <a:cubicBezTo>
                        <a:pt x="1216" y="6757"/>
                        <a:pt x="1378" y="5981"/>
                        <a:pt x="1499" y="5204"/>
                      </a:cubicBezTo>
                      <a:cubicBezTo>
                        <a:pt x="1743" y="3863"/>
                        <a:pt x="2269" y="2875"/>
                        <a:pt x="2999" y="2381"/>
                      </a:cubicBezTo>
                      <a:cubicBezTo>
                        <a:pt x="3971" y="1675"/>
                        <a:pt x="4944" y="1110"/>
                        <a:pt x="5917" y="475"/>
                      </a:cubicBezTo>
                      <a:cubicBezTo>
                        <a:pt x="6200" y="334"/>
                        <a:pt x="6484" y="192"/>
                        <a:pt x="6808" y="51"/>
                      </a:cubicBezTo>
                      <a:cubicBezTo>
                        <a:pt x="7173" y="-90"/>
                        <a:pt x="7376" y="51"/>
                        <a:pt x="7497" y="616"/>
                      </a:cubicBezTo>
                      <a:cubicBezTo>
                        <a:pt x="8227" y="3369"/>
                        <a:pt x="9402" y="5486"/>
                        <a:pt x="10618" y="7463"/>
                      </a:cubicBezTo>
                      <a:cubicBezTo>
                        <a:pt x="10739" y="7675"/>
                        <a:pt x="10861" y="7675"/>
                        <a:pt x="10982" y="7463"/>
                      </a:cubicBezTo>
                      <a:cubicBezTo>
                        <a:pt x="12239" y="5416"/>
                        <a:pt x="13414" y="3298"/>
                        <a:pt x="14103" y="545"/>
                      </a:cubicBezTo>
                      <a:cubicBezTo>
                        <a:pt x="14224" y="122"/>
                        <a:pt x="14468" y="-90"/>
                        <a:pt x="14711" y="51"/>
                      </a:cubicBezTo>
                      <a:cubicBezTo>
                        <a:pt x="16089" y="686"/>
                        <a:pt x="17507" y="1322"/>
                        <a:pt x="18804" y="2522"/>
                      </a:cubicBezTo>
                      <a:cubicBezTo>
                        <a:pt x="19655" y="3298"/>
                        <a:pt x="20060" y="4639"/>
                        <a:pt x="20303" y="6192"/>
                      </a:cubicBezTo>
                      <a:cubicBezTo>
                        <a:pt x="20668" y="8451"/>
                        <a:pt x="20871" y="10710"/>
                        <a:pt x="21033" y="13039"/>
                      </a:cubicBezTo>
                      <a:cubicBezTo>
                        <a:pt x="21195" y="15228"/>
                        <a:pt x="21316" y="17345"/>
                        <a:pt x="21478" y="19463"/>
                      </a:cubicBezTo>
                      <a:cubicBezTo>
                        <a:pt x="21519" y="20169"/>
                        <a:pt x="21559" y="20875"/>
                        <a:pt x="21600" y="21510"/>
                      </a:cubicBezTo>
                      <a:cubicBezTo>
                        <a:pt x="14427" y="21510"/>
                        <a:pt x="7214" y="21510"/>
                        <a:pt x="0" y="21510"/>
                      </a:cubicBezTo>
                      <a:close/>
                      <a:moveTo>
                        <a:pt x="10091" y="9086"/>
                      </a:moveTo>
                      <a:cubicBezTo>
                        <a:pt x="10091" y="9016"/>
                        <a:pt x="10091" y="8945"/>
                        <a:pt x="10091" y="8875"/>
                      </a:cubicBezTo>
                      <a:cubicBezTo>
                        <a:pt x="9929" y="8592"/>
                        <a:pt x="9767" y="8381"/>
                        <a:pt x="9605" y="8098"/>
                      </a:cubicBezTo>
                      <a:cubicBezTo>
                        <a:pt x="8672" y="6545"/>
                        <a:pt x="7740" y="4922"/>
                        <a:pt x="7132" y="2945"/>
                      </a:cubicBezTo>
                      <a:cubicBezTo>
                        <a:pt x="6768" y="1886"/>
                        <a:pt x="6768" y="1816"/>
                        <a:pt x="6079" y="2239"/>
                      </a:cubicBezTo>
                      <a:cubicBezTo>
                        <a:pt x="5187" y="2734"/>
                        <a:pt x="4255" y="3298"/>
                        <a:pt x="3404" y="3934"/>
                      </a:cubicBezTo>
                      <a:cubicBezTo>
                        <a:pt x="2918" y="4286"/>
                        <a:pt x="2594" y="4922"/>
                        <a:pt x="2432" y="5769"/>
                      </a:cubicBezTo>
                      <a:cubicBezTo>
                        <a:pt x="2310" y="6545"/>
                        <a:pt x="2107" y="7392"/>
                        <a:pt x="2026" y="8169"/>
                      </a:cubicBezTo>
                      <a:cubicBezTo>
                        <a:pt x="1824" y="10286"/>
                        <a:pt x="1621" y="12334"/>
                        <a:pt x="1459" y="14381"/>
                      </a:cubicBezTo>
                      <a:cubicBezTo>
                        <a:pt x="1337" y="16004"/>
                        <a:pt x="1256" y="17628"/>
                        <a:pt x="1175" y="19251"/>
                      </a:cubicBezTo>
                      <a:cubicBezTo>
                        <a:pt x="1135" y="19675"/>
                        <a:pt x="1216" y="19816"/>
                        <a:pt x="1459" y="19816"/>
                      </a:cubicBezTo>
                      <a:cubicBezTo>
                        <a:pt x="7619" y="19745"/>
                        <a:pt x="13819" y="19745"/>
                        <a:pt x="20020" y="19745"/>
                      </a:cubicBezTo>
                      <a:cubicBezTo>
                        <a:pt x="20506" y="19745"/>
                        <a:pt x="20506" y="19745"/>
                        <a:pt x="20425" y="18828"/>
                      </a:cubicBezTo>
                      <a:cubicBezTo>
                        <a:pt x="20263" y="16286"/>
                        <a:pt x="20141" y="13745"/>
                        <a:pt x="19898" y="11204"/>
                      </a:cubicBezTo>
                      <a:cubicBezTo>
                        <a:pt x="19736" y="9369"/>
                        <a:pt x="19412" y="7604"/>
                        <a:pt x="19168" y="5769"/>
                      </a:cubicBezTo>
                      <a:cubicBezTo>
                        <a:pt x="19047" y="4922"/>
                        <a:pt x="18723" y="4357"/>
                        <a:pt x="18277" y="4004"/>
                      </a:cubicBezTo>
                      <a:cubicBezTo>
                        <a:pt x="17264" y="3016"/>
                        <a:pt x="16129" y="2522"/>
                        <a:pt x="14994" y="1957"/>
                      </a:cubicBezTo>
                      <a:cubicBezTo>
                        <a:pt x="14913" y="1957"/>
                        <a:pt x="14792" y="2098"/>
                        <a:pt x="14751" y="2239"/>
                      </a:cubicBezTo>
                      <a:cubicBezTo>
                        <a:pt x="14508" y="2804"/>
                        <a:pt x="14346" y="3439"/>
                        <a:pt x="14103" y="4004"/>
                      </a:cubicBezTo>
                      <a:cubicBezTo>
                        <a:pt x="13090" y="6616"/>
                        <a:pt x="11671" y="8663"/>
                        <a:pt x="10374" y="10851"/>
                      </a:cubicBezTo>
                      <a:cubicBezTo>
                        <a:pt x="10172" y="11204"/>
                        <a:pt x="9888" y="11134"/>
                        <a:pt x="9726" y="10781"/>
                      </a:cubicBezTo>
                      <a:cubicBezTo>
                        <a:pt x="9564" y="10498"/>
                        <a:pt x="9523" y="10004"/>
                        <a:pt x="9686" y="9651"/>
                      </a:cubicBezTo>
                      <a:cubicBezTo>
                        <a:pt x="9807" y="9439"/>
                        <a:pt x="9969" y="9298"/>
                        <a:pt x="10091" y="90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74" name="Shape 257" descr="Freeform 12">
                  <a:extLst>
                    <a:ext uri="{FF2B5EF4-FFF2-40B4-BE49-F238E27FC236}">
                      <a16:creationId xmlns:a16="http://schemas.microsoft.com/office/drawing/2014/main" id="{3BAFA7EB-5A62-0841-8334-8E1DBCA810C3}"/>
                    </a:ext>
                  </a:extLst>
                </p:cNvPr>
                <p:cNvSpPr/>
                <p:nvPr/>
              </p:nvSpPr>
              <p:spPr>
                <a:xfrm>
                  <a:off x="938211" y="642189"/>
                  <a:ext cx="280111" cy="63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54" h="19795" extrusionOk="0">
                      <a:moveTo>
                        <a:pt x="10481" y="0"/>
                      </a:moveTo>
                      <a:cubicBezTo>
                        <a:pt x="13530" y="0"/>
                        <a:pt x="16580" y="0"/>
                        <a:pt x="19629" y="0"/>
                      </a:cubicBezTo>
                      <a:cubicBezTo>
                        <a:pt x="20646" y="0"/>
                        <a:pt x="21154" y="2057"/>
                        <a:pt x="21154" y="6171"/>
                      </a:cubicBezTo>
                      <a:cubicBezTo>
                        <a:pt x="20900" y="21600"/>
                        <a:pt x="21408" y="19543"/>
                        <a:pt x="17850" y="19543"/>
                      </a:cubicBezTo>
                      <a:cubicBezTo>
                        <a:pt x="12514" y="19543"/>
                        <a:pt x="7177" y="19543"/>
                        <a:pt x="1841" y="19543"/>
                      </a:cubicBezTo>
                      <a:cubicBezTo>
                        <a:pt x="316" y="20571"/>
                        <a:pt x="-192" y="18514"/>
                        <a:pt x="62" y="12343"/>
                      </a:cubicBezTo>
                      <a:cubicBezTo>
                        <a:pt x="62" y="10286"/>
                        <a:pt x="62" y="8229"/>
                        <a:pt x="62" y="6171"/>
                      </a:cubicBezTo>
                      <a:cubicBezTo>
                        <a:pt x="-192" y="1029"/>
                        <a:pt x="570" y="0"/>
                        <a:pt x="1587" y="0"/>
                      </a:cubicBezTo>
                      <a:cubicBezTo>
                        <a:pt x="4636" y="0"/>
                        <a:pt x="7686" y="0"/>
                        <a:pt x="104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p:sp>
            <p:nvSpPr>
              <p:cNvPr id="72" name="Shape 259" descr="Freeform 20">
                <a:extLst>
                  <a:ext uri="{FF2B5EF4-FFF2-40B4-BE49-F238E27FC236}">
                    <a16:creationId xmlns:a16="http://schemas.microsoft.com/office/drawing/2014/main" id="{68EE526F-C379-5C45-957D-30660B267A57}"/>
                  </a:ext>
                </a:extLst>
              </p:cNvPr>
              <p:cNvSpPr/>
              <p:nvPr/>
            </p:nvSpPr>
            <p:spPr>
              <a:xfrm>
                <a:off x="397112" y="-1"/>
                <a:ext cx="1013720" cy="11391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4" h="21416" extrusionOk="0">
                    <a:moveTo>
                      <a:pt x="19841" y="7312"/>
                    </a:moveTo>
                    <a:cubicBezTo>
                      <a:pt x="19780" y="7971"/>
                      <a:pt x="19656" y="8576"/>
                      <a:pt x="19595" y="9236"/>
                    </a:cubicBezTo>
                    <a:cubicBezTo>
                      <a:pt x="19533" y="9345"/>
                      <a:pt x="19595" y="9510"/>
                      <a:pt x="19656" y="9565"/>
                    </a:cubicBezTo>
                    <a:cubicBezTo>
                      <a:pt x="20767" y="10500"/>
                      <a:pt x="21014" y="11599"/>
                      <a:pt x="20644" y="12863"/>
                    </a:cubicBezTo>
                    <a:cubicBezTo>
                      <a:pt x="20212" y="14072"/>
                      <a:pt x="19533" y="15171"/>
                      <a:pt x="18113" y="15721"/>
                    </a:cubicBezTo>
                    <a:cubicBezTo>
                      <a:pt x="17990" y="15776"/>
                      <a:pt x="17928" y="15941"/>
                      <a:pt x="17805" y="16051"/>
                    </a:cubicBezTo>
                    <a:cubicBezTo>
                      <a:pt x="16941" y="17755"/>
                      <a:pt x="15645" y="19184"/>
                      <a:pt x="13979" y="20283"/>
                    </a:cubicBezTo>
                    <a:cubicBezTo>
                      <a:pt x="13053" y="20832"/>
                      <a:pt x="12127" y="21272"/>
                      <a:pt x="11016" y="21382"/>
                    </a:cubicBezTo>
                    <a:cubicBezTo>
                      <a:pt x="9535" y="21547"/>
                      <a:pt x="8239" y="21107"/>
                      <a:pt x="7005" y="20393"/>
                    </a:cubicBezTo>
                    <a:cubicBezTo>
                      <a:pt x="5215" y="19294"/>
                      <a:pt x="3919" y="17810"/>
                      <a:pt x="2932" y="16051"/>
                    </a:cubicBezTo>
                    <a:cubicBezTo>
                      <a:pt x="2870" y="15886"/>
                      <a:pt x="2685" y="15721"/>
                      <a:pt x="2500" y="15666"/>
                    </a:cubicBezTo>
                    <a:cubicBezTo>
                      <a:pt x="463" y="14787"/>
                      <a:pt x="-586" y="12094"/>
                      <a:pt x="340" y="10390"/>
                    </a:cubicBezTo>
                    <a:cubicBezTo>
                      <a:pt x="463" y="10170"/>
                      <a:pt x="648" y="9950"/>
                      <a:pt x="833" y="9785"/>
                    </a:cubicBezTo>
                    <a:cubicBezTo>
                      <a:pt x="1204" y="9565"/>
                      <a:pt x="1265" y="9236"/>
                      <a:pt x="1265" y="8906"/>
                    </a:cubicBezTo>
                    <a:cubicBezTo>
                      <a:pt x="1265" y="7147"/>
                      <a:pt x="1512" y="5498"/>
                      <a:pt x="2500" y="3959"/>
                    </a:cubicBezTo>
                    <a:cubicBezTo>
                      <a:pt x="4351" y="1211"/>
                      <a:pt x="7067" y="-53"/>
                      <a:pt x="10646" y="2"/>
                    </a:cubicBezTo>
                    <a:cubicBezTo>
                      <a:pt x="13115" y="57"/>
                      <a:pt x="15275" y="826"/>
                      <a:pt x="17003" y="2475"/>
                    </a:cubicBezTo>
                    <a:cubicBezTo>
                      <a:pt x="17126" y="2530"/>
                      <a:pt x="17188" y="2640"/>
                      <a:pt x="17311" y="2695"/>
                    </a:cubicBezTo>
                    <a:cubicBezTo>
                      <a:pt x="18854" y="3574"/>
                      <a:pt x="19533" y="4894"/>
                      <a:pt x="19780" y="6432"/>
                    </a:cubicBezTo>
                    <a:cubicBezTo>
                      <a:pt x="19780" y="6707"/>
                      <a:pt x="19780" y="6982"/>
                      <a:pt x="19841" y="7312"/>
                    </a:cubicBezTo>
                    <a:cubicBezTo>
                      <a:pt x="19841" y="7312"/>
                      <a:pt x="19841" y="7312"/>
                      <a:pt x="19841" y="7312"/>
                    </a:cubicBezTo>
                    <a:close/>
                    <a:moveTo>
                      <a:pt x="8054" y="6597"/>
                    </a:moveTo>
                    <a:cubicBezTo>
                      <a:pt x="7992" y="6542"/>
                      <a:pt x="7992" y="6487"/>
                      <a:pt x="7931" y="6432"/>
                    </a:cubicBezTo>
                    <a:cubicBezTo>
                      <a:pt x="7128" y="6597"/>
                      <a:pt x="6388" y="6707"/>
                      <a:pt x="5585" y="6872"/>
                    </a:cubicBezTo>
                    <a:cubicBezTo>
                      <a:pt x="4845" y="7092"/>
                      <a:pt x="4289" y="7532"/>
                      <a:pt x="4043" y="8136"/>
                    </a:cubicBezTo>
                    <a:cubicBezTo>
                      <a:pt x="3734" y="8851"/>
                      <a:pt x="3487" y="9565"/>
                      <a:pt x="3240" y="10280"/>
                    </a:cubicBezTo>
                    <a:cubicBezTo>
                      <a:pt x="3179" y="10555"/>
                      <a:pt x="3055" y="10720"/>
                      <a:pt x="2747" y="10720"/>
                    </a:cubicBezTo>
                    <a:cubicBezTo>
                      <a:pt x="2191" y="10774"/>
                      <a:pt x="1944" y="11104"/>
                      <a:pt x="1821" y="11544"/>
                    </a:cubicBezTo>
                    <a:cubicBezTo>
                      <a:pt x="1574" y="12643"/>
                      <a:pt x="2623" y="14072"/>
                      <a:pt x="3857" y="14347"/>
                    </a:cubicBezTo>
                    <a:cubicBezTo>
                      <a:pt x="4104" y="14402"/>
                      <a:pt x="4228" y="14457"/>
                      <a:pt x="4351" y="14732"/>
                    </a:cubicBezTo>
                    <a:cubicBezTo>
                      <a:pt x="4968" y="16381"/>
                      <a:pt x="6141" y="17755"/>
                      <a:pt x="7745" y="18854"/>
                    </a:cubicBezTo>
                    <a:cubicBezTo>
                      <a:pt x="9535" y="20063"/>
                      <a:pt x="11201" y="20118"/>
                      <a:pt x="13053" y="18854"/>
                    </a:cubicBezTo>
                    <a:cubicBezTo>
                      <a:pt x="14596" y="17755"/>
                      <a:pt x="15768" y="16381"/>
                      <a:pt x="16447" y="14677"/>
                    </a:cubicBezTo>
                    <a:cubicBezTo>
                      <a:pt x="16509" y="14567"/>
                      <a:pt x="16694" y="14402"/>
                      <a:pt x="16817" y="14347"/>
                    </a:cubicBezTo>
                    <a:cubicBezTo>
                      <a:pt x="18113" y="14017"/>
                      <a:pt x="18977" y="12918"/>
                      <a:pt x="18916" y="11764"/>
                    </a:cubicBezTo>
                    <a:cubicBezTo>
                      <a:pt x="18916" y="11159"/>
                      <a:pt x="18669" y="10884"/>
                      <a:pt x="17990" y="10720"/>
                    </a:cubicBezTo>
                    <a:cubicBezTo>
                      <a:pt x="17867" y="10665"/>
                      <a:pt x="17743" y="10665"/>
                      <a:pt x="17620" y="10610"/>
                    </a:cubicBezTo>
                    <a:cubicBezTo>
                      <a:pt x="17620" y="10610"/>
                      <a:pt x="17681" y="10555"/>
                      <a:pt x="17681" y="10555"/>
                    </a:cubicBezTo>
                    <a:cubicBezTo>
                      <a:pt x="17496" y="10170"/>
                      <a:pt x="17373" y="9840"/>
                      <a:pt x="17188" y="9455"/>
                    </a:cubicBezTo>
                    <a:cubicBezTo>
                      <a:pt x="16879" y="8961"/>
                      <a:pt x="16447" y="8521"/>
                      <a:pt x="16139" y="8026"/>
                    </a:cubicBezTo>
                    <a:cubicBezTo>
                      <a:pt x="15398" y="6927"/>
                      <a:pt x="15151" y="5663"/>
                      <a:pt x="15521" y="4454"/>
                    </a:cubicBezTo>
                    <a:cubicBezTo>
                      <a:pt x="14534" y="5223"/>
                      <a:pt x="13547" y="6103"/>
                      <a:pt x="12497" y="6817"/>
                    </a:cubicBezTo>
                    <a:cubicBezTo>
                      <a:pt x="11387" y="7587"/>
                      <a:pt x="10152" y="8136"/>
                      <a:pt x="8671" y="8466"/>
                    </a:cubicBezTo>
                    <a:cubicBezTo>
                      <a:pt x="9720" y="7752"/>
                      <a:pt x="10584" y="7037"/>
                      <a:pt x="10708" y="5883"/>
                    </a:cubicBezTo>
                    <a:cubicBezTo>
                      <a:pt x="9782" y="7202"/>
                      <a:pt x="8363" y="7916"/>
                      <a:pt x="6696" y="8191"/>
                    </a:cubicBezTo>
                    <a:cubicBezTo>
                      <a:pt x="7128" y="7642"/>
                      <a:pt x="7622" y="7147"/>
                      <a:pt x="8054" y="659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endParaRPr sz="900"/>
              </a:p>
            </p:txBody>
          </p:sp>
        </p:grpSp>
        <p:pic>
          <p:nvPicPr>
            <p:cNvPr id="69" name="Google Shape;583;p74">
              <a:extLst>
                <a:ext uri="{FF2B5EF4-FFF2-40B4-BE49-F238E27FC236}">
                  <a16:creationId xmlns:a16="http://schemas.microsoft.com/office/drawing/2014/main" id="{7B46989F-6748-EF40-972B-E655FA466BB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29000"/>
            </a:blip>
            <a:srcRect/>
            <a:stretch/>
          </p:blipFill>
          <p:spPr>
            <a:xfrm>
              <a:off x="7672816" y="4212188"/>
              <a:ext cx="1988173" cy="1654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592;p74">
              <a:extLst>
                <a:ext uri="{FF2B5EF4-FFF2-40B4-BE49-F238E27FC236}">
                  <a16:creationId xmlns:a16="http://schemas.microsoft.com/office/drawing/2014/main" id="{9519FAE4-4476-6743-BF57-3B5A7D5229C1}"/>
                </a:ext>
              </a:extLst>
            </p:cNvPr>
            <p:cNvSpPr txBox="1"/>
            <p:nvPr/>
          </p:nvSpPr>
          <p:spPr>
            <a:xfrm>
              <a:off x="8074001" y="4541336"/>
              <a:ext cx="1262156" cy="627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Verdana"/>
                <a:buNone/>
              </a:pPr>
              <a:r>
                <a:rPr lang="en-US" sz="700" dirty="0" err="1"/>
                <a:t>awk</a:t>
              </a:r>
              <a:r>
                <a:rPr lang="en-US" sz="700" dirty="0"/>
                <a:t> –F, ‘{ a[$1]++} END { for(</a:t>
              </a:r>
              <a:r>
                <a:rPr lang="en-US" sz="700" dirty="0" err="1"/>
                <a:t>i</a:t>
              </a:r>
              <a:r>
                <a:rPr lang="en-US" sz="700" dirty="0"/>
                <a:t> in a) { print </a:t>
              </a:r>
              <a:r>
                <a:rPr lang="en-US" sz="700" dirty="0" err="1"/>
                <a:t>i,a</a:t>
              </a:r>
              <a:r>
                <a:rPr lang="en-US" sz="700" dirty="0"/>
                <a:t>[</a:t>
              </a:r>
              <a:r>
                <a:rPr lang="en-US" sz="700" dirty="0" err="1"/>
                <a:t>i</a:t>
              </a:r>
              <a:r>
                <a:rPr lang="en-US" sz="700" dirty="0"/>
                <a:t>] } } &lt;(find . –name \*.\*</a:t>
              </a:r>
              <a:r>
                <a:rPr lang="en-US" sz="700" dirty="0" err="1"/>
                <a:t>sv</a:t>
              </a:r>
              <a:r>
                <a:rPr lang="en-US" sz="700" dirty="0"/>
                <a:t> –exec cat  \{\} \;) | sort –k2,2 –n -r</a:t>
              </a:r>
              <a:endParaRPr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195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7.tif" descr="Picture 3">
            <a:extLst>
              <a:ext uri="{FF2B5EF4-FFF2-40B4-BE49-F238E27FC236}">
                <a16:creationId xmlns:a16="http://schemas.microsoft.com/office/drawing/2014/main" id="{5F992448-5053-4445-891D-A850D464C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6720" y="106325"/>
            <a:ext cx="5178560" cy="611377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795A7-F7BB-7848-A20A-3A5212F5DED3}"/>
              </a:ext>
            </a:extLst>
          </p:cNvPr>
          <p:cNvSpPr txBox="1"/>
          <p:nvPr/>
        </p:nvSpPr>
        <p:spPr>
          <a:xfrm>
            <a:off x="8874332" y="5851043"/>
            <a:ext cx="1527726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45720" bIns="45720" numCol="1" spcCol="38100" rtlCol="0" anchor="t">
            <a:spAutoFit/>
          </a:bodyPr>
          <a:lstStyle/>
          <a:p>
            <a:pPr defTabSz="457200" hangingPunct="0"/>
            <a:r>
              <a:rPr lang="en-US" dirty="0" err="1">
                <a:solidFill>
                  <a:srgbClr val="000000"/>
                </a:solidFill>
                <a:sym typeface="Helvetica"/>
              </a:rPr>
              <a:t>xkcd.com</a:t>
            </a:r>
            <a:r>
              <a:rPr lang="en-US" dirty="0">
                <a:solidFill>
                  <a:srgbClr val="000000"/>
                </a:solidFill>
                <a:sym typeface="Helvetica"/>
              </a:rPr>
              <a:t>/1838</a:t>
            </a:r>
          </a:p>
        </p:txBody>
      </p:sp>
    </p:spTree>
    <p:extLst>
      <p:ext uri="{BB962C8B-B14F-4D97-AF65-F5344CB8AC3E}">
        <p14:creationId xmlns:p14="http://schemas.microsoft.com/office/powerpoint/2010/main" val="129971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2">
      <a:dk1>
        <a:srgbClr val="051D41"/>
      </a:dk1>
      <a:lt1>
        <a:sysClr val="window" lastClr="FFFFFF"/>
      </a:lt1>
      <a:dk2>
        <a:srgbClr val="051D41"/>
      </a:dk2>
      <a:lt2>
        <a:srgbClr val="FFFFFF"/>
      </a:lt2>
      <a:accent1>
        <a:srgbClr val="051D41"/>
      </a:accent1>
      <a:accent2>
        <a:srgbClr val="AC2131"/>
      </a:accent2>
      <a:accent3>
        <a:srgbClr val="9D9D9D"/>
      </a:accent3>
      <a:accent4>
        <a:srgbClr val="374A67"/>
      </a:accent4>
      <a:accent5>
        <a:srgbClr val="BD4D5A"/>
      </a:accent5>
      <a:accent6>
        <a:srgbClr val="B1B1B1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35980</TotalTime>
  <Words>2310</Words>
  <Application>Microsoft Macintosh PowerPoint</Application>
  <PresentationFormat>Widescreen</PresentationFormat>
  <Paragraphs>432</Paragraphs>
  <Slides>54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Lato</vt:lpstr>
      <vt:lpstr>Lato Bold</vt:lpstr>
      <vt:lpstr>Lato Light</vt:lpstr>
      <vt:lpstr>Lato Regular</vt:lpstr>
      <vt:lpstr>Raleway</vt:lpstr>
      <vt:lpstr>Roboto</vt:lpstr>
      <vt:lpstr>Source Sans Pro Light</vt:lpstr>
      <vt:lpstr>Arial</vt:lpstr>
      <vt:lpstr>Calibri</vt:lpstr>
      <vt:lpstr>Consolas</vt:lpstr>
      <vt:lpstr>Helvetica</vt:lpstr>
      <vt:lpstr>Helvetica Neue</vt:lpstr>
      <vt:lpstr>Verdana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Myriad of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Renku, really?</vt:lpstr>
      <vt:lpstr>What is Renku, really?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Eric B</cp:lastModifiedBy>
  <cp:revision>714</cp:revision>
  <cp:lastPrinted>2019-02-26T14:18:59Z</cp:lastPrinted>
  <dcterms:created xsi:type="dcterms:W3CDTF">2016-11-02T19:50:15Z</dcterms:created>
  <dcterms:modified xsi:type="dcterms:W3CDTF">2020-02-27T15:48:52Z</dcterms:modified>
</cp:coreProperties>
</file>